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0" r:id="rId3"/>
    <p:sldId id="256" r:id="rId4"/>
    <p:sldId id="257" r:id="rId5"/>
    <p:sldId id="258" r:id="rId6"/>
    <p:sldId id="259" r:id="rId7"/>
    <p:sldId id="264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3B03B27-97C3-4F5D-9E37-E3A451D1058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A5228A-AC68-4028-A767-5A0A8F5E2882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126876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Урок литературы в 6 классе</a:t>
            </a:r>
            <a:br>
              <a:rPr lang="ru-RU" dirty="0" smtClean="0"/>
            </a:br>
            <a:r>
              <a:rPr lang="ru-RU" dirty="0" smtClean="0"/>
              <a:t>Рассказ «Уроки французского»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quarter" idx="4294967295"/>
          </p:nvPr>
        </p:nvSpPr>
        <p:spPr>
          <a:xfrm>
            <a:off x="755576" y="3356992"/>
            <a:ext cx="8229600" cy="2736304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dirty="0" smtClean="0">
                <a:latin typeface="+mj-lt"/>
              </a:rPr>
              <a:t>Материал подготовила </a:t>
            </a:r>
          </a:p>
          <a:p>
            <a:pPr marL="0" indent="0" algn="r">
              <a:buNone/>
            </a:pPr>
            <a:r>
              <a:rPr lang="ru-RU" dirty="0" smtClean="0">
                <a:latin typeface="+mj-lt"/>
              </a:rPr>
              <a:t>Учитель русского языка и литературы</a:t>
            </a:r>
          </a:p>
          <a:p>
            <a:pPr marL="0" indent="0" algn="r">
              <a:buNone/>
            </a:pPr>
            <a:r>
              <a:rPr lang="ru-RU" dirty="0" smtClean="0">
                <a:latin typeface="+mj-lt"/>
              </a:rPr>
              <a:t>МБОУ СОШ №74 г. Кирова</a:t>
            </a:r>
          </a:p>
          <a:p>
            <a:pPr marL="0" indent="0" algn="r">
              <a:buNone/>
            </a:pPr>
            <a:r>
              <a:rPr lang="ru-RU" dirty="0" smtClean="0">
                <a:latin typeface="+mj-lt"/>
              </a:rPr>
              <a:t>Зонова Ирина Владимировна</a:t>
            </a:r>
          </a:p>
          <a:p>
            <a:pPr marL="0" indent="0" algn="r">
              <a:buNone/>
            </a:pPr>
            <a:r>
              <a:rPr lang="ru-RU" dirty="0" smtClean="0">
                <a:latin typeface="+mj-lt"/>
              </a:rPr>
              <a:t>Киров </a:t>
            </a:r>
          </a:p>
          <a:p>
            <a:pPr marL="0" indent="0" algn="r">
              <a:buNone/>
            </a:pPr>
            <a:r>
              <a:rPr lang="ru-RU" dirty="0" smtClean="0">
                <a:latin typeface="+mj-lt"/>
              </a:rPr>
              <a:t>2021 г</a:t>
            </a:r>
          </a:p>
        </p:txBody>
      </p:sp>
    </p:spTree>
    <p:extLst>
      <p:ext uri="{BB962C8B-B14F-4D97-AF65-F5344CB8AC3E}">
        <p14:creationId xmlns:p14="http://schemas.microsoft.com/office/powerpoint/2010/main" val="2180030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Домашнее задание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1</a:t>
            </a:r>
            <a:r>
              <a:rPr lang="ru-RU" sz="3600" dirty="0" smtClean="0"/>
              <a:t>. Написать </a:t>
            </a:r>
            <a:r>
              <a:rPr lang="ru-RU" sz="3600" dirty="0"/>
              <a:t>письмо благодарности </a:t>
            </a:r>
            <a:r>
              <a:rPr lang="ru-RU" sz="3600" dirty="0" smtClean="0"/>
              <a:t>учительнице от лица главного героя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2. Рассказ о человеке, который бескорыстно делал добрые </a:t>
            </a:r>
            <a:r>
              <a:rPr lang="ru-RU" sz="3600" dirty="0" smtClean="0"/>
              <a:t>дела (свой)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289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132856"/>
            <a:ext cx="8229600" cy="990600"/>
          </a:xfrm>
          <a:prstGeom prst="rect">
            <a:avLst/>
          </a:prstGeom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/>
              <a:t>Чему мы учимся на </a:t>
            </a:r>
            <a:r>
              <a:rPr lang="ru-RU" sz="4800" dirty="0"/>
              <a:t>у</a:t>
            </a:r>
            <a:r>
              <a:rPr lang="ru-RU" sz="4800" dirty="0" smtClean="0"/>
              <a:t>роках французского?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396558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9906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Чему мы учимся на «Уроках французского»?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21339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Валентин Распутин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2836912"/>
          </a:xfrm>
        </p:spPr>
        <p:txBody>
          <a:bodyPr>
            <a:noAutofit/>
          </a:bodyPr>
          <a:lstStyle/>
          <a:p>
            <a:r>
              <a:rPr lang="ru-RU" sz="3600" dirty="0" smtClean="0"/>
              <a:t>В деревне была только начальная школа </a:t>
            </a:r>
          </a:p>
          <a:p>
            <a:r>
              <a:rPr lang="ru-RU" sz="3600" dirty="0" smtClean="0"/>
              <a:t>Районный центр Усть-Уда (50км от дома)</a:t>
            </a:r>
          </a:p>
          <a:p>
            <a:r>
              <a:rPr lang="ru-RU" sz="3600" dirty="0" smtClean="0"/>
              <a:t>«До </a:t>
            </a:r>
            <a:r>
              <a:rPr lang="ru-RU" sz="3600" dirty="0"/>
              <a:t>того никто из нашей деревни в районе не учился. Я был первым»</a:t>
            </a:r>
            <a:endParaRPr lang="ru-RU" sz="3600" dirty="0" smtClean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28991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Рассказ автобиографический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58295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Самый главный человек – Лидия Михайловна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2636912"/>
            <a:ext cx="8229600" cy="412129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Какие поступки она совершает ради главного героя?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213326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ВЫБОР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92370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Выводы 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С какими чувствами вспоминает свою учительницу герой?</a:t>
            </a:r>
          </a:p>
          <a:p>
            <a:r>
              <a:rPr lang="ru-RU" sz="4000" dirty="0"/>
              <a:t>Чему он научился у </a:t>
            </a:r>
            <a:r>
              <a:rPr lang="ru-RU" sz="4000" dirty="0" smtClean="0"/>
              <a:t>Лидии Михайловны?</a:t>
            </a:r>
            <a:endParaRPr lang="ru-RU" sz="4000" dirty="0"/>
          </a:p>
          <a:p>
            <a:r>
              <a:rPr lang="ru-RU" sz="4000" dirty="0"/>
              <a:t>Чему учит нас </a:t>
            </a:r>
            <a:r>
              <a:rPr lang="ru-RU" sz="4000" dirty="0" smtClean="0"/>
              <a:t>Валентин Распутин</a:t>
            </a:r>
            <a:r>
              <a:rPr lang="ru-RU" sz="4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003433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Цитата…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8229600" cy="4937760"/>
          </a:xfrm>
        </p:spPr>
        <p:txBody>
          <a:bodyPr>
            <a:normAutofit/>
          </a:bodyPr>
          <a:lstStyle/>
          <a:p>
            <a:r>
              <a:rPr lang="ru-RU" sz="4000" dirty="0"/>
              <a:t>Исход борьбы добра и зла может решить только добрый человек.</a:t>
            </a:r>
          </a:p>
          <a:p>
            <a:r>
              <a:rPr lang="ru-RU" sz="4000" dirty="0"/>
              <a:t>Добро – самая великая тайна на земле.</a:t>
            </a:r>
          </a:p>
          <a:p>
            <a:r>
              <a:rPr lang="ru-RU" sz="4000" dirty="0"/>
              <a:t>Добро распространяется от одного человека к другому.</a:t>
            </a:r>
          </a:p>
          <a:p>
            <a:r>
              <a:rPr lang="ru-RU" sz="4000" dirty="0"/>
              <a:t>Добро не требует </a:t>
            </a:r>
            <a:r>
              <a:rPr lang="ru-RU" sz="4000" dirty="0" smtClean="0"/>
              <a:t>награды.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52996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23</TotalTime>
  <Words>171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Урок литературы в 6 классе Рассказ «Уроки французского»</vt:lpstr>
      <vt:lpstr>Презентация PowerPoint</vt:lpstr>
      <vt:lpstr>Чему мы учимся на «Уроках французского»?</vt:lpstr>
      <vt:lpstr>Валентин Распутин</vt:lpstr>
      <vt:lpstr>Рассказ автобиографический</vt:lpstr>
      <vt:lpstr>Самый главный человек – Лидия Михайловна</vt:lpstr>
      <vt:lpstr>ВЫБОР </vt:lpstr>
      <vt:lpstr>Выводы </vt:lpstr>
      <vt:lpstr>Цитата…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оем</dc:creator>
  <cp:lastModifiedBy>оем</cp:lastModifiedBy>
  <cp:revision>4</cp:revision>
  <dcterms:created xsi:type="dcterms:W3CDTF">2021-03-30T17:41:46Z</dcterms:created>
  <dcterms:modified xsi:type="dcterms:W3CDTF">2021-04-15T07:30:36Z</dcterms:modified>
</cp:coreProperties>
</file>