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7" r:id="rId6"/>
    <p:sldId id="268" r:id="rId7"/>
    <p:sldId id="269" r:id="rId8"/>
    <p:sldId id="270" r:id="rId9"/>
    <p:sldId id="271" r:id="rId10"/>
    <p:sldId id="272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600" dirty="0"/>
              <a:t>93 письма писателей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93 письма писателей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rgbClr val="00B050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Лист1!$A$2:$A$5</c:f>
              <c:strCache>
                <c:ptCount val="2"/>
                <c:pt idx="0">
                  <c:v>Чехов-Горькому</c:v>
                </c:pt>
                <c:pt idx="1">
                  <c:v>Горький-Чехову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4244719869997852"/>
          <c:y val="0.90001663931034015"/>
          <c:w val="0.69302638918065318"/>
          <c:h val="7.82063839284172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6176" y="682580"/>
            <a:ext cx="9001462" cy="307805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«Одинаково нелепо я везде могу устроиться»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ема города в переписке 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А.М.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орького с  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А.П. Ч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еховым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52315" y="3953814"/>
            <a:ext cx="5306096" cy="274320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cs typeface="Arial" panose="020B0604020202020204" pitchFamily="34" charset="0"/>
              </a:rPr>
              <a:t>                                                                 выполнил 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cs typeface="Arial" panose="020B0604020202020204" pitchFamily="34" charset="0"/>
              </a:rPr>
              <a:t>ученик </a:t>
            </a:r>
            <a:r>
              <a:rPr lang="ru-RU" dirty="0">
                <a:cs typeface="Arial" panose="020B0604020202020204" pitchFamily="34" charset="0"/>
              </a:rPr>
              <a:t>8 </a:t>
            </a:r>
            <a:r>
              <a:rPr lang="ru-RU" dirty="0" smtClean="0">
                <a:cs typeface="Arial" panose="020B0604020202020204" pitchFamily="34" charset="0"/>
              </a:rPr>
              <a:t>класса</a:t>
            </a:r>
          </a:p>
          <a:p>
            <a:pPr>
              <a:spcBef>
                <a:spcPct val="0"/>
              </a:spcBef>
            </a:pPr>
            <a:r>
              <a:rPr lang="ru-RU" dirty="0" smtClean="0">
                <a:cs typeface="Arial" panose="020B0604020202020204" pitchFamily="34" charset="0"/>
              </a:rPr>
              <a:t> </a:t>
            </a:r>
            <a:r>
              <a:rPr lang="ru-RU" dirty="0">
                <a:cs typeface="Arial" panose="020B0604020202020204" pitchFamily="34" charset="0"/>
              </a:rPr>
              <a:t>МБОУ СШ №9 </a:t>
            </a:r>
            <a:r>
              <a:rPr lang="ru-RU" dirty="0" err="1">
                <a:cs typeface="Arial" panose="020B0604020202020204" pitchFamily="34" charset="0"/>
              </a:rPr>
              <a:t>г.о.г</a:t>
            </a:r>
            <a:r>
              <a:rPr lang="ru-RU" dirty="0">
                <a:cs typeface="Arial" panose="020B0604020202020204" pitchFamily="34" charset="0"/>
              </a:rPr>
              <a:t>. Выкса </a:t>
            </a:r>
          </a:p>
          <a:p>
            <a:pPr>
              <a:spcBef>
                <a:spcPct val="0"/>
              </a:spcBef>
            </a:pPr>
            <a:r>
              <a:rPr lang="ru-RU" dirty="0">
                <a:cs typeface="Arial" panose="020B0604020202020204" pitchFamily="34" charset="0"/>
              </a:rPr>
              <a:t>Васильев Алексей</a:t>
            </a:r>
          </a:p>
          <a:p>
            <a:pPr>
              <a:spcBef>
                <a:spcPct val="0"/>
              </a:spcBef>
            </a:pPr>
            <a:r>
              <a:rPr lang="ru-RU" dirty="0">
                <a:cs typeface="Arial" panose="020B0604020202020204" pitchFamily="34" charset="0"/>
              </a:rPr>
              <a:t>Руководитель: </a:t>
            </a:r>
            <a:r>
              <a:rPr lang="ru-RU" dirty="0" err="1">
                <a:cs typeface="Arial" panose="020B0604020202020204" pitchFamily="34" charset="0"/>
              </a:rPr>
              <a:t>Мишарина</a:t>
            </a:r>
            <a:r>
              <a:rPr lang="ru-RU" dirty="0">
                <a:cs typeface="Arial" panose="020B0604020202020204" pitchFamily="34" charset="0"/>
              </a:rPr>
              <a:t> Е.Г.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491" y="3657600"/>
            <a:ext cx="4089260" cy="3039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132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102372"/>
            <a:ext cx="10353761" cy="871989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616" y="1214202"/>
            <a:ext cx="11437495" cy="55013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/>
              <a:t>1. В переписке с А.П. Чеховым Горький не давал негативных оценок Нижнему Новгороду.</a:t>
            </a:r>
          </a:p>
          <a:p>
            <a:pPr marL="0" indent="0">
              <a:buNone/>
            </a:pPr>
            <a:r>
              <a:rPr lang="ru-RU" sz="2600" dirty="0" smtClean="0"/>
              <a:t>2. Арзамас понравился красивой природой, но быстро надоел.</a:t>
            </a:r>
          </a:p>
          <a:p>
            <a:pPr marL="0" indent="0">
              <a:buNone/>
            </a:pPr>
            <a:r>
              <a:rPr lang="ru-RU" sz="2600" dirty="0" smtClean="0"/>
              <a:t>3. Москва привлекала Горького культурной жизнью – театрами и галереями.</a:t>
            </a:r>
          </a:p>
          <a:p>
            <a:pPr marL="0" indent="0">
              <a:buNone/>
            </a:pPr>
            <a:r>
              <a:rPr lang="ru-RU" sz="2600" dirty="0" smtClean="0"/>
              <a:t>4. Санкт-Петербург писателю не понравился, о нем Горький высказывался крайне негативно.</a:t>
            </a:r>
          </a:p>
          <a:p>
            <a:pPr marL="0" indent="0">
              <a:buNone/>
            </a:pPr>
            <a:r>
              <a:rPr lang="ru-RU" sz="2600" dirty="0" smtClean="0"/>
              <a:t>5. Образ Нижнего Новгорода в письмах Чехову не совпал с образом города из повести «В людях».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94919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8643" y="1880315"/>
            <a:ext cx="10378914" cy="3910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11718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532327"/>
            <a:ext cx="11012042" cy="195329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Aft>
                <a:spcPts val="800"/>
              </a:spcAft>
            </a:pPr>
            <a:r>
              <a:rPr lang="ru-RU" sz="3600" dirty="0"/>
              <a:t>ц</a:t>
            </a:r>
            <a:r>
              <a:rPr lang="ru-RU" sz="2400" dirty="0" smtClean="0"/>
              <a:t>ель работы:  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выяснение отношения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орького  к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ижнему </a:t>
            </a:r>
            <a:r>
              <a:rPr lang="ru-RU" sz="36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овгороду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другим городам.</a:t>
            </a: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4" y="2717441"/>
            <a:ext cx="10909011" cy="4005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Задачи:</a:t>
            </a:r>
          </a:p>
          <a:p>
            <a:pPr lvl="0"/>
            <a:r>
              <a:rPr lang="ru-RU" dirty="0" smtClean="0"/>
              <a:t>1. </a:t>
            </a:r>
            <a:r>
              <a:rPr lang="ru-RU" dirty="0" smtClean="0">
                <a:effectLst/>
              </a:rPr>
              <a:t>Сделать краткий обзор эпистолярного наследия А.М. Горького.</a:t>
            </a:r>
          </a:p>
          <a:p>
            <a:pPr lvl="0"/>
            <a:r>
              <a:rPr lang="ru-RU" dirty="0" smtClean="0">
                <a:effectLst/>
              </a:rPr>
              <a:t>Изучить переписку с Чеховым и найти в письмах упоминания городов, выяснить отношение к ним.</a:t>
            </a:r>
          </a:p>
          <a:p>
            <a:pPr lvl="0"/>
            <a:r>
              <a:rPr lang="ru-RU" dirty="0" smtClean="0">
                <a:effectLst/>
              </a:rPr>
              <a:t>Сравнить образ Нижнего Новгорода из  повести «В людях» и из писем Чехову.</a:t>
            </a:r>
          </a:p>
          <a:p>
            <a:pPr lvl="0"/>
            <a:r>
              <a:rPr lang="ru-RU" dirty="0" smtClean="0">
                <a:effectLst/>
              </a:rPr>
              <a:t>Сравнить отношение к родному городу с отношением к другим городам.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559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э</a:t>
            </a:r>
            <a:r>
              <a:rPr lang="ru-RU" sz="2400" dirty="0" smtClean="0"/>
              <a:t>пистолярное наследие </a:t>
            </a:r>
            <a:r>
              <a:rPr lang="ru-RU" dirty="0" smtClean="0"/>
              <a:t>Г</a:t>
            </a:r>
            <a:r>
              <a:rPr lang="ru-RU" sz="2400" dirty="0" smtClean="0"/>
              <a:t>орького</a:t>
            </a:r>
            <a:r>
              <a:rPr lang="ru-RU" dirty="0" smtClean="0"/>
              <a:t> – </a:t>
            </a:r>
            <a:r>
              <a:rPr lang="ru-RU" sz="2400" dirty="0" smtClean="0"/>
              <a:t>20 тысяч писем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4" y="2083185"/>
            <a:ext cx="10767343" cy="44850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/>
              <a:t>Его адресатами были: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Писатели 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П. Чехов, Л. Андреев, М. Зощенко, А. П. Платонов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поэт В.Я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Брюсов.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Оперный певец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Шаляпин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Вождь мирового пролетариата В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И. Ленин </a:t>
            </a: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мн.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25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805" y="339777"/>
            <a:ext cx="10353761" cy="1326321"/>
          </a:xfrm>
        </p:spPr>
        <p:txBody>
          <a:bodyPr/>
          <a:lstStyle/>
          <a:p>
            <a:r>
              <a:rPr lang="ru-RU" dirty="0" smtClean="0"/>
              <a:t>Переписка </a:t>
            </a:r>
            <a:r>
              <a:rPr lang="ru-RU" sz="4000" dirty="0" smtClean="0"/>
              <a:t>г</a:t>
            </a:r>
            <a:r>
              <a:rPr lang="ru-RU" dirty="0" smtClean="0"/>
              <a:t>орького и </a:t>
            </a:r>
            <a:r>
              <a:rPr lang="ru-RU" sz="4000" dirty="0" err="1" smtClean="0"/>
              <a:t>ч</a:t>
            </a:r>
            <a:r>
              <a:rPr lang="ru-RU" dirty="0" err="1" smtClean="0"/>
              <a:t>ехова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1898-1904 годы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450245"/>
              </p:ext>
            </p:extLst>
          </p:nvPr>
        </p:nvGraphicFramePr>
        <p:xfrm>
          <a:off x="643972" y="1935920"/>
          <a:ext cx="10353675" cy="4922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969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815" y="369758"/>
            <a:ext cx="10353761" cy="1099279"/>
          </a:xfrm>
        </p:spPr>
        <p:txBody>
          <a:bodyPr/>
          <a:lstStyle/>
          <a:p>
            <a:r>
              <a:rPr lang="ru-RU" dirty="0" smtClean="0"/>
              <a:t>Ч</a:t>
            </a:r>
            <a:r>
              <a:rPr lang="ru-RU" sz="2800" dirty="0" smtClean="0"/>
              <a:t>ехов</a:t>
            </a:r>
            <a:r>
              <a:rPr lang="ru-RU" dirty="0" smtClean="0"/>
              <a:t>-Г</a:t>
            </a:r>
            <a:r>
              <a:rPr lang="ru-RU" sz="2800" dirty="0" smtClean="0"/>
              <a:t>орькому</a:t>
            </a:r>
            <a:r>
              <a:rPr lang="ru-RU" dirty="0" smtClean="0"/>
              <a:t> </a:t>
            </a:r>
            <a:r>
              <a:rPr lang="ru-RU" sz="2000" dirty="0" smtClean="0"/>
              <a:t>3.02.1900</a:t>
            </a:r>
            <a:r>
              <a:rPr lang="ru-RU" dirty="0" smtClean="0"/>
              <a:t> </a:t>
            </a:r>
            <a:r>
              <a:rPr lang="ru-RU" sz="1800" dirty="0" smtClean="0"/>
              <a:t>г.</a:t>
            </a:r>
            <a:r>
              <a:rPr lang="ru-RU" sz="2800" dirty="0" smtClean="0"/>
              <a:t>: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6184" y="1813810"/>
            <a:ext cx="6175947" cy="46619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effectLst/>
              </a:rPr>
              <a:t>«…</a:t>
            </a:r>
            <a:r>
              <a:rPr lang="ru-RU" sz="3200" b="1" i="1" dirty="0">
                <a:effectLst/>
              </a:rPr>
              <a:t>зачем Вы сидите в Нижнем? Зачем? Что Вам нужно в этом </a:t>
            </a:r>
            <a:r>
              <a:rPr lang="ru-RU" sz="3200" b="1" i="1" dirty="0" smtClean="0">
                <a:effectLst/>
              </a:rPr>
              <a:t>Нижнем..? </a:t>
            </a:r>
            <a:r>
              <a:rPr lang="ru-RU" sz="3200" b="1" i="1" dirty="0">
                <a:effectLst/>
              </a:rPr>
              <a:t>Какая смола приклеила Вас к этому городу</a:t>
            </a:r>
            <a:r>
              <a:rPr lang="ru-RU" sz="3200" b="1" i="1" dirty="0" smtClean="0">
                <a:effectLst/>
              </a:rPr>
              <a:t>? </a:t>
            </a:r>
            <a:r>
              <a:rPr lang="ru-RU" sz="3200" b="1" i="1" dirty="0">
                <a:effectLst/>
              </a:rPr>
              <a:t>… я бы на Вашем месте в Индию </a:t>
            </a:r>
            <a:r>
              <a:rPr lang="ru-RU" sz="3200" b="1" i="1" dirty="0" smtClean="0">
                <a:effectLst/>
              </a:rPr>
              <a:t>укатил.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96" y="1947449"/>
            <a:ext cx="5493896" cy="3838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0638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24787"/>
            <a:ext cx="10353761" cy="1099279"/>
          </a:xfrm>
        </p:spPr>
        <p:txBody>
          <a:bodyPr/>
          <a:lstStyle/>
          <a:p>
            <a:r>
              <a:rPr lang="ru-RU" sz="4400" dirty="0" smtClean="0"/>
              <a:t>Н</a:t>
            </a:r>
            <a:r>
              <a:rPr lang="ru-RU" dirty="0" smtClean="0"/>
              <a:t>ижний </a:t>
            </a:r>
            <a:r>
              <a:rPr lang="ru-RU" sz="4400" dirty="0" err="1" smtClean="0"/>
              <a:t>н</a:t>
            </a:r>
            <a:r>
              <a:rPr lang="ru-RU" dirty="0" err="1" smtClean="0"/>
              <a:t>овгород</a:t>
            </a:r>
            <a:r>
              <a:rPr lang="ru-RU" dirty="0" smtClean="0"/>
              <a:t> в письмах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58" y="1918741"/>
            <a:ext cx="5930814" cy="4248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207672" y="1918741"/>
            <a:ext cx="554636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… </a:t>
            </a:r>
            <a:r>
              <a:rPr lang="ru-RU" sz="3200" b="1" i="1" dirty="0"/>
              <a:t>не вздумаете ли вы приехать в Нижний? Как здесь красиво теперь, как мощно разлилась река! Приезжайте! </a:t>
            </a:r>
            <a:endParaRPr lang="ru-RU" sz="3200" b="1" i="1" dirty="0" smtClean="0"/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r>
              <a:rPr lang="ru-RU" sz="2800" b="1" i="1" dirty="0" smtClean="0"/>
              <a:t> Горький- Чехову</a:t>
            </a:r>
          </a:p>
          <a:p>
            <a:r>
              <a:rPr lang="ru-RU" sz="2400" b="1" i="1" dirty="0" smtClean="0"/>
              <a:t>Апрель 1899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1220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34911"/>
            <a:ext cx="10353761" cy="1109273"/>
          </a:xfrm>
        </p:spPr>
        <p:txBody>
          <a:bodyPr/>
          <a:lstStyle/>
          <a:p>
            <a:r>
              <a:rPr lang="ru-RU" sz="4400" dirty="0" smtClean="0"/>
              <a:t>А</a:t>
            </a:r>
            <a:r>
              <a:rPr lang="ru-RU" dirty="0" smtClean="0"/>
              <a:t>рзамас в письмах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1016" y="1693889"/>
            <a:ext cx="6120984" cy="48568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i="1" dirty="0" smtClean="0"/>
              <a:t>…</a:t>
            </a:r>
            <a:r>
              <a:rPr lang="ru-RU" sz="3200" b="1" i="1" dirty="0" smtClean="0"/>
              <a:t>воздух - </a:t>
            </a:r>
            <a:r>
              <a:rPr lang="ru-RU" sz="3200" b="1" i="1" dirty="0"/>
              <a:t>хороший, множество садов, в садах поют соловьи и прячутся под кустами шпионы. Соловьи во всех садах, а шпионы, кажется, только в </a:t>
            </a:r>
            <a:r>
              <a:rPr lang="ru-RU" sz="3200" b="1" i="1" dirty="0" smtClean="0"/>
              <a:t>моем. </a:t>
            </a:r>
          </a:p>
          <a:p>
            <a:pPr marL="0" indent="0">
              <a:buNone/>
            </a:pPr>
            <a:r>
              <a:rPr lang="ru-RU" sz="2800" b="1" i="1" dirty="0" smtClean="0"/>
              <a:t>Май 1902 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21" y="1871034"/>
            <a:ext cx="5831174" cy="4442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351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"/>
            <a:ext cx="10353761" cy="1499016"/>
          </a:xfrm>
        </p:spPr>
        <p:txBody>
          <a:bodyPr/>
          <a:lstStyle/>
          <a:p>
            <a:r>
              <a:rPr lang="ru-RU" sz="4400" dirty="0" smtClean="0"/>
              <a:t>М</a:t>
            </a:r>
            <a:r>
              <a:rPr lang="ru-RU" dirty="0" smtClean="0"/>
              <a:t>осква </a:t>
            </a:r>
            <a:r>
              <a:rPr lang="ru-RU" dirty="0"/>
              <a:t>в</a:t>
            </a:r>
            <a:r>
              <a:rPr lang="ru-RU" dirty="0" smtClean="0"/>
              <a:t> письмах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5711" y="2096064"/>
            <a:ext cx="5051685" cy="42897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/>
              <a:t>Хорошо! Мне даже жаль, что я живу не в Москве, </a:t>
            </a:r>
            <a:r>
              <a:rPr lang="ru-RU" sz="3200" b="1" i="1" dirty="0" smtClean="0"/>
              <a:t>- </a:t>
            </a:r>
            <a:r>
              <a:rPr lang="ru-RU" sz="3200" b="1" i="1" dirty="0"/>
              <a:t>так бы все и ходил в этот чудесный театр. </a:t>
            </a:r>
            <a:endParaRPr lang="ru-RU" sz="3200" b="1" i="1" dirty="0" smtClean="0"/>
          </a:p>
          <a:p>
            <a:pPr marL="0" indent="0">
              <a:buNone/>
            </a:pPr>
            <a:endParaRPr lang="ru-RU" sz="3200" b="1" i="1" dirty="0" smtClean="0"/>
          </a:p>
          <a:p>
            <a:pPr marL="0" indent="0">
              <a:buNone/>
            </a:pPr>
            <a:r>
              <a:rPr lang="ru-RU" sz="3200" b="1" i="1" dirty="0" smtClean="0"/>
              <a:t>Сентябрь 1900</a:t>
            </a:r>
            <a:endParaRPr lang="ru-RU" sz="32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73" y="1611443"/>
            <a:ext cx="5488202" cy="502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71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54833"/>
            <a:ext cx="10353761" cy="929391"/>
          </a:xfrm>
        </p:spPr>
        <p:txBody>
          <a:bodyPr/>
          <a:lstStyle/>
          <a:p>
            <a:r>
              <a:rPr lang="ru-RU" sz="4400" dirty="0" err="1" smtClean="0"/>
              <a:t>С</a:t>
            </a:r>
            <a:r>
              <a:rPr lang="ru-RU" dirty="0" err="1" smtClean="0"/>
              <a:t>анкт-</a:t>
            </a:r>
            <a:r>
              <a:rPr lang="ru-RU" sz="4400" dirty="0" err="1" smtClean="0"/>
              <a:t>п</a:t>
            </a:r>
            <a:r>
              <a:rPr lang="ru-RU" dirty="0" err="1" smtClean="0"/>
              <a:t>етербург</a:t>
            </a:r>
            <a:r>
              <a:rPr lang="ru-RU" dirty="0" smtClean="0"/>
              <a:t> в письмах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0919" y="1873770"/>
            <a:ext cx="5531370" cy="4751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/>
              <a:t>Петербург </a:t>
            </a:r>
            <a:r>
              <a:rPr lang="ru-RU" sz="3200" b="1" i="1" dirty="0" smtClean="0"/>
              <a:t>- </a:t>
            </a:r>
            <a:r>
              <a:rPr lang="ru-RU" sz="3200" b="1" i="1" dirty="0"/>
              <a:t>противный город. В нем, по-моему, ужасно легко сделаться мизантропом. Мерзкое место. </a:t>
            </a:r>
          </a:p>
          <a:p>
            <a:pPr marL="0" indent="0">
              <a:buNone/>
            </a:pPr>
            <a:endParaRPr lang="ru-RU" sz="2800" b="1" i="1" dirty="0" smtClean="0"/>
          </a:p>
          <a:p>
            <a:pPr marL="0" indent="0">
              <a:buNone/>
            </a:pPr>
            <a:r>
              <a:rPr lang="ru-RU" sz="2800" b="1" i="1" dirty="0" smtClean="0"/>
              <a:t>Октябрь 1899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2" y="1873770"/>
            <a:ext cx="6009183" cy="4345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46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318</TotalTime>
  <Words>394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Bookman Old Style</vt:lpstr>
      <vt:lpstr>Calibri</vt:lpstr>
      <vt:lpstr>Rockwell</vt:lpstr>
      <vt:lpstr>Times New Roman</vt:lpstr>
      <vt:lpstr>Damask</vt:lpstr>
      <vt:lpstr>«Одинаково нелепо я везде могу устроиться»  (тема города в переписке А.М. Горького с  А.П. Чеховым) </vt:lpstr>
      <vt:lpstr>цель работы:   выяснение отношения горького  к нижнему новгороду и другим городам. </vt:lpstr>
      <vt:lpstr>эпистолярное наследие Горького – 20 тысяч писем</vt:lpstr>
      <vt:lpstr>Переписка горького и чехова 1898-1904 годы</vt:lpstr>
      <vt:lpstr>Чехов-Горькому 3.02.1900 г.:</vt:lpstr>
      <vt:lpstr>Нижний новгород в письмах</vt:lpstr>
      <vt:lpstr>Арзамас в письмах</vt:lpstr>
      <vt:lpstr>Москва в письмах</vt:lpstr>
      <vt:lpstr>Санкт-петербург в письмах</vt:lpstr>
      <vt:lpstr>Выводы:</vt:lpstr>
      <vt:lpstr>Презентация PowerPoint</vt:lpstr>
    </vt:vector>
  </TitlesOfParts>
  <Company>-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-</cp:lastModifiedBy>
  <cp:revision>49</cp:revision>
  <dcterms:created xsi:type="dcterms:W3CDTF">2018-01-13T18:03:30Z</dcterms:created>
  <dcterms:modified xsi:type="dcterms:W3CDTF">2018-01-21T16:47:19Z</dcterms:modified>
</cp:coreProperties>
</file>