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61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F5C69-F216-4189-B53A-7CF29979A357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F0054-5941-4A16-B0ED-B897BB7B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Constantia" panose="02030602050306030303" pitchFamily="18" charset="0"/>
              </a:rPr>
              <a:t>Презентация на тему:</a:t>
            </a:r>
            <a:b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Constantia" panose="02030602050306030303" pitchFamily="18" charset="0"/>
              </a:rPr>
            </a:br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onstantia" panose="02030602050306030303" pitchFamily="18" charset="0"/>
              </a:rPr>
              <a:t>« Наступила весна »</a:t>
            </a:r>
            <a: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Constantia" panose="02030602050306030303" pitchFamily="18" charset="0"/>
              </a:rPr>
              <a:t/>
            </a:r>
            <a:br>
              <a:rPr lang="ru-RU" sz="48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Constantia" panose="02030602050306030303" pitchFamily="18" charset="0"/>
              </a:rPr>
            </a:br>
            <a:endParaRPr lang="ru-RU" sz="4800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n--80ab1ac3bxc.xn---32-eddj0b2ab6a8g5a.xn--p1ai/files/szn82_62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71810"/>
            <a:ext cx="8018646" cy="3632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ing-field.ru/img/2015/051902/07327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42852"/>
            <a:ext cx="8975826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m0-tub-ru.yandex.net/i?id=f626db3d61b6fc06fac6f93122d4e018&amp;n=33&amp;h=215&amp;w=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6286544" cy="4318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previews.123rf.com/images/insima/insima1209/insima120900001/15033325-siting-brown-hare-picture-isolated-on-white-background-Stock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582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im2-tub-ru.yandex.net/i?id=636d9410aa62955477d17d12c6f3ca2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ww.plantarium.ru/dat/plants/0/085/234085_676b39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www.playcast.ru/uploads/2015/03/01/12394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25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img-fotki.yandex.ru/get/4514/mirey-zakatey.6/0_621a8_86c1dd7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Constantia</vt:lpstr>
      <vt:lpstr>Тема Office</vt:lpstr>
      <vt:lpstr>Презентация на тему: « Наступила весна 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«Весна – красна» выполнила: воспитатель Вартанян Н.В.</dc:title>
  <dc:creator>User</dc:creator>
  <cp:lastModifiedBy>oylzlike</cp:lastModifiedBy>
  <cp:revision>37</cp:revision>
  <dcterms:created xsi:type="dcterms:W3CDTF">2017-03-16T12:22:12Z</dcterms:created>
  <dcterms:modified xsi:type="dcterms:W3CDTF">2021-04-15T08:45:20Z</dcterms:modified>
</cp:coreProperties>
</file>