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5" r:id="rId4"/>
    <p:sldId id="264" r:id="rId5"/>
    <p:sldId id="265" r:id="rId6"/>
    <p:sldId id="266" r:id="rId7"/>
    <p:sldId id="276" r:id="rId8"/>
    <p:sldId id="277" r:id="rId9"/>
    <p:sldId id="278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6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429256" y="5715016"/>
            <a:ext cx="356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cap="all" dirty="0">
              <a:ln w="127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5960B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1071546"/>
            <a:ext cx="557216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АДАПТАЦИЯ РЕБЁНКА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ДЕТСКОМУ САДУ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71736" y="571480"/>
            <a:ext cx="42148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Советы  родителям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071801"/>
            <a:ext cx="7286676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При ярко выраженных отрицательных эмоциональных состояниях ребёнка целесообразно воздержаться от посещения детского сада на 2-3 дня.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Расскажите родным и знакомым в присутствии ребёнка: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Что вы уже ходите в детский сад.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Какой он молодец.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Ведь он теперь взрослый, совсем как мама и папа ходит на работу.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 детском саду тебе будет интересно, ты познакомишься и подружишься с другими ребятами и взрослыми.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Утром я тебя отведу в детский сад, а вечером заберу.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Ты мне расскажешь, что у тебя было интересного, что ты узнал нового.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857232"/>
            <a:ext cx="72866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Придумайте традицию – прощания или приветствия (пожатия руки, поцелуй в носик, «Пока, скоро увидимся»).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Эти простые, но регулярно повторяющиеся мелочи позволят малышу прогнозировать ситуацию (мама всегда приходит за мной, когда говорит : «Пока, скоро увидимся!»)</a:t>
            </a:r>
          </a:p>
          <a:p>
            <a:pPr lvl="0" algn="just">
              <a:lnSpc>
                <a:spcPct val="150000"/>
              </a:lnSpc>
            </a:pPr>
            <a:r>
              <a:rPr lang="ru-RU" b="1" dirty="0" smtClean="0"/>
              <a:t>- </a:t>
            </a:r>
            <a:r>
              <a:rPr lang="ru-RU" dirty="0" smtClean="0"/>
              <a:t>Расставание не следует затягивать, прощайтесь</a:t>
            </a:r>
            <a:r>
              <a:rPr lang="ru-RU" b="1" dirty="0" smtClean="0"/>
              <a:t> </a:t>
            </a:r>
            <a:r>
              <a:rPr lang="ru-RU" dirty="0" smtClean="0"/>
              <a:t>легко и быстро.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Не вызывайте у ребёнка тревогу. Ваше спокойствие, уверенность, улыбка говорят малышу, что все в порядке и можно смело отправляться в группу.</a:t>
            </a:r>
          </a:p>
          <a:p>
            <a:pPr lvl="0" algn="just">
              <a:lnSpc>
                <a:spcPct val="150000"/>
              </a:lnSpc>
              <a:buFontTx/>
              <a:buChar char="-"/>
            </a:pPr>
            <a:r>
              <a:rPr lang="ru-RU" dirty="0" smtClean="0"/>
              <a:t>Постарайтесь пораньше забирать ребёнка  из детского сада, он очень скучает.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В период адаптации будьте терпимы к изменившемуся поведению ребёнка.</a:t>
            </a:r>
          </a:p>
          <a:p>
            <a:pPr lvl="0" algn="just"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85786" y="714356"/>
            <a:ext cx="742955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- Вы же взрослый человек и понимаете, что он капризничает не потому что «плохой», а из-за того, что ему очень трудно привыкнуть к новому помещению, детям, воспитателю режиму.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По утрам когда собираетесь в детский  сад, старайтесь создавать спокойную, жизнерадостную атмосферу, с позитивным настроем обсуждайте предстоящий день.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Тогда он точно  будет удачным и для вас и для ребенка.</a:t>
            </a:r>
            <a:endParaRPr lang="ru-RU" dirty="0"/>
          </a:p>
        </p:txBody>
      </p:sp>
      <p:pic>
        <p:nvPicPr>
          <p:cNvPr id="6" name="Рисунок 5" descr="91807110_90929207_Spasibozavnimani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000504"/>
            <a:ext cx="2537929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ЧТО ТАКОЕ АДАПТАЦИЯ?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305342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Адаптация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/>
              <a:t>(от лат. аdaptatio - приспособление) - способность организма приспосабливаться к различным условиям внешней среды. </a:t>
            </a: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Социальная адаптация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dirty="0" smtClean="0"/>
              <a:t>это вхождение ребенка в коллектив сверстников (социальную группу), принятие норм, правил поведения в обществе, приспособление к условиям пребывания в процессе которого формируется самосознание и ролевое поведение, способность к самоконтролю, самообслуживанию, адекватных связей с окружающим</a:t>
            </a:r>
            <a:r>
              <a:rPr lang="ru-RU" dirty="0" smtClean="0">
                <a:latin typeface="Comic Sans MS" pitchFamily="66" charset="0"/>
              </a:rPr>
              <a:t>. 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ВЫДЕЛЯЮТ ТРИ СТЕПЕНИ АДАПТАЦИИ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   </a:t>
            </a:r>
          </a:p>
          <a:p>
            <a:pPr>
              <a:buNone/>
            </a:pPr>
            <a:r>
              <a:rPr lang="ru-RU" sz="2800" b="1" dirty="0" smtClean="0"/>
              <a:t>         Легкая адаптация</a:t>
            </a:r>
            <a:r>
              <a:rPr lang="ru-RU" sz="2800" dirty="0" smtClean="0"/>
              <a:t> </a:t>
            </a:r>
            <a:r>
              <a:rPr lang="ru-RU" sz="2800" b="1" dirty="0" smtClean="0"/>
              <a:t>(15-20 дней)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indent="342900" algn="just">
              <a:buNone/>
            </a:pPr>
            <a:endParaRPr lang="ru-RU" sz="2600" dirty="0" smtClean="0"/>
          </a:p>
          <a:p>
            <a:pPr indent="342900">
              <a:buNone/>
            </a:pPr>
            <a:r>
              <a:rPr lang="ru-RU" sz="2800" b="1" dirty="0" smtClean="0"/>
              <a:t>Средняя степень адаптации (16-35 дней)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dirty="0" smtClean="0"/>
          </a:p>
          <a:p>
            <a:pPr indent="342900">
              <a:buNone/>
            </a:pPr>
            <a:r>
              <a:rPr lang="ru-RU" sz="2800" b="1" dirty="0" smtClean="0"/>
              <a:t>Тяжелая степень адаптации (35-60 дней)</a:t>
            </a:r>
            <a:br>
              <a:rPr lang="ru-RU" sz="2800" b="1" dirty="0" smtClean="0"/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3506369"/>
            <a:ext cx="84296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857232"/>
            <a:ext cx="750099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                Легкая адаптация: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временное нарушение сна (нормализуется в течение 7-10 дней);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неадекватные эмоциональные реакции (капризы, замкнутость, агрессия, угнетенное состояние и т.д.),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изменения в речевой, ориентировочной и игровой активности приходит в норму за 20-30 дней;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характер взаимоотношений со взрослыми и двигательная активность практически не изменяются;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функциональные нарушения практически не выражены, нормализуются за 2-4 недели, заболеваний не возникает.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основные симптомы исчезают в течение месяца (2-3 недели нормативно).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785794"/>
            <a:ext cx="764386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Средняя адаптация: 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/>
              <a:t>все нарушения выражены более и длительно :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сон, аппетит восстанавливаются в течение 20-40дней,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речевая активность (30-40 дней),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эмоциональное состояние (30 дней),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двигательная активность, претерпевающая значительные изменения, приходит в норму за 30-35 дней,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взаимодействие со взрослыми и сверстниками не нарушается,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функциональные изменения отчетливо выражены, фиксируются заболевания (например, острая респираторная инфекция).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500042"/>
            <a:ext cx="7715304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Тяжелая адаптация (от 2до 6 месяцев)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сопровождается грубым нарушением всех проявлений и реакций ребенка.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 снижением аппетита (иногда возникает рвота при кормлении),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резким нарушением сна, 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ребенок нередко избегает контактов со сверстниками, пытается уединиться,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отмечается проявление агрессии,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подавленное состояние в течение долгого времени (ребенок плачет, пассивен, иногда происходит волнообразная смена настроения),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обычно видимые изменения происходят в речевой и двигательной активности, возможна временная задержка в психическом развитии,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при тяжелой адаптации, как правило, дети заболевают в течение первых 10 дней и продолжают повторно болеть в течение всего времени привыкания к коллективу сверстников.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500042"/>
            <a:ext cx="7000924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Адаптационный период </a:t>
            </a:r>
            <a:b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можно условно разделить на 3 этапа: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1785926"/>
            <a:ext cx="7429552" cy="4525963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этап - подготовительный.</a:t>
            </a:r>
            <a:endParaRPr lang="ru-RU" b="1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Его следует начинать за 1-2 месяца до приема ребенка в детский сад. Задача этого этапа – сформировать такие стереотипы в поведении ребенка, которые помогут ему безболезненно приобщиться к новым для него условиям.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Коррекцию необходимо провести в домашних условиях, и делать это следует постепенно, не торопясь, оберегая нервную систему ребенка от переутомления.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Необходимо обратить внимание на формирование навыков самостоятельности. 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Ребенок, умеющий есть, самостоятельно одеваться и раздеваться, в детском саду не будет чувствовать себя беспомощным, зависимым от взрослых, что положительно скажется на самочувствии.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Умение самостоятельно занять себя игрушками поможет ему отвлечься от переживаний, на некоторое время сгладить остроту отрицательных эмоций.</a:t>
            </a:r>
            <a:endParaRPr lang="ru-RU" sz="2300" dirty="0" smtClean="0"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714356"/>
            <a:ext cx="778674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II </a:t>
            </a:r>
            <a:r>
              <a:rPr lang="ru-RU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этап – основной.</a:t>
            </a:r>
            <a:endParaRPr lang="ru-RU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 Главная задача данного этапа -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создание положительного образа воспитателя.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- Родители должны понимать важность этого этапа и стараться установить с воспитателем доброжелательные отношения.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Воспитатель, узнавая ребенка, со слов родителей, сможет найти подход к ребенку значительно быстрее и точнее, а ребенок в свое время начнет доверять воспитателю, испытывая при этом чувство физической и психической защиты.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III </a:t>
            </a:r>
            <a:r>
              <a:rPr lang="ru-RU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этап – заключительный</a:t>
            </a:r>
            <a:endParaRPr lang="ru-RU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 Чтобы  привыкание к ДОУ было максимально безболезненным для ребёнка, нужно сделать его постепенным (у каждого ребенка проходит индивидуально).</a:t>
            </a:r>
            <a:endParaRPr lang="ru-RU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 В течении 1-й недели ребёнок посещает детский сад 2 часа, затем время увеличивают на 1,5-2 часа.</a:t>
            </a:r>
            <a:endParaRPr lang="ru-RU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Arial" pitchFamily="34" charset="0"/>
              </a:rPr>
              <a:t>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Следует помнить, что в процессе привыкания в первую очередь нормализуются настроение, самочувствие ребенка, аппетит, в последнюю очередь – сон. </a:t>
            </a:r>
            <a:endParaRPr lang="ru-RU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1142984"/>
            <a:ext cx="70009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глубокий сон;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хороший аппетит;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бодрое эмоциональное состояние;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активное поведение ребенка;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соответствующая возрасту нормальная прибавка массы тела.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     Как показывают наблюдения, по мере привыкания к новым условиям у детей сначала восстанавливается аппетит, труднее нормализуется сон (от двух недель до двух-трех месяцев) и длительнее всего сохраняются нарушения эмоционального состояния. Восстановление аппетита и сна не сразу обеспечивает нормальную прибавку массы тела, если сохраняется у ребенка пониженный эмоциональный тонус.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928662" y="857232"/>
            <a:ext cx="7801004" cy="500047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Объективные показатели окончания периода адаптации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996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ЧТО ТАКОЕ АДАПТАЦИЯ?</vt:lpstr>
      <vt:lpstr>ВЫДЕЛЯЮТ ТРИ СТЕПЕНИ АДАПТАЦИИ</vt:lpstr>
      <vt:lpstr>Слайд 4</vt:lpstr>
      <vt:lpstr>Слайд 5</vt:lpstr>
      <vt:lpstr>Слайд 6</vt:lpstr>
      <vt:lpstr>Адаптационный период  можно условно разделить на 3 этапа:</vt:lpstr>
      <vt:lpstr>Слайд 8</vt:lpstr>
      <vt:lpstr>Объективные показатели окончания периода адаптации 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Гузель</dc:creator>
  <cp:lastModifiedBy>Home</cp:lastModifiedBy>
  <cp:revision>94</cp:revision>
  <dcterms:created xsi:type="dcterms:W3CDTF">2013-10-01T19:06:56Z</dcterms:created>
  <dcterms:modified xsi:type="dcterms:W3CDTF">2015-03-26T03:26:19Z</dcterms:modified>
</cp:coreProperties>
</file>