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4" r:id="rId5"/>
    <p:sldId id="260" r:id="rId6"/>
    <p:sldId id="262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D1C4-37D8-4607-8467-E2F301961FBE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AF7-D51F-400A-B865-CDA21D5B4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D1C4-37D8-4607-8467-E2F301961FBE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AF7-D51F-400A-B865-CDA21D5B4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D1C4-37D8-4607-8467-E2F301961FBE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AF7-D51F-400A-B865-CDA21D5B4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D1C4-37D8-4607-8467-E2F301961FBE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AF7-D51F-400A-B865-CDA21D5B4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D1C4-37D8-4607-8467-E2F301961FBE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AF7-D51F-400A-B865-CDA21D5B4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D1C4-37D8-4607-8467-E2F301961FBE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AF7-D51F-400A-B865-CDA21D5B4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D1C4-37D8-4607-8467-E2F301961FBE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AF7-D51F-400A-B865-CDA21D5B4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D1C4-37D8-4607-8467-E2F301961FBE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AF7-D51F-400A-B865-CDA21D5B4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D1C4-37D8-4607-8467-E2F301961FBE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AF7-D51F-400A-B865-CDA21D5B4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D1C4-37D8-4607-8467-E2F301961FBE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AF7-D51F-400A-B865-CDA21D5B4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D1C4-37D8-4607-8467-E2F301961FBE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AF7-D51F-400A-B865-CDA21D5B4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FD1C4-37D8-4607-8467-E2F301961FBE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BCAF7-D51F-400A-B865-CDA21D5B4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132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2856"/>
            <a:ext cx="7344816" cy="367240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Дидактическое пособие по формированию  элементарных математических представлений с элементами режиссерской игры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Цирк! Цирк! Цирк!)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детей от 5 – 7 лет.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6021288"/>
            <a:ext cx="594015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Выполнил: воспитатель МДОАУ №221 « Сказка»</a:t>
            </a:r>
          </a:p>
          <a:p>
            <a:pPr algn="ctr"/>
            <a:r>
              <a:rPr lang="ru-RU" sz="2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Регер</a:t>
            </a:r>
            <a:r>
              <a:rPr lang="ru-RU" sz="2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Кристина Валерьевна</a:t>
            </a:r>
            <a:endParaRPr lang="ru-RU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1323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908720"/>
            <a:ext cx="7272808" cy="5400600"/>
          </a:xfrm>
        </p:spPr>
        <p:txBody>
          <a:bodyPr>
            <a:normAutofit/>
          </a:bodyPr>
          <a:lstStyle/>
          <a:p>
            <a:pPr lvl="0"/>
            <a:r>
              <a:rPr lang="ru-RU" sz="17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Программное </a:t>
            </a:r>
            <a:r>
              <a:rPr lang="ru-RU" sz="17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содержание:</a:t>
            </a:r>
            <a:endParaRPr lang="ru-RU" sz="17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sz="1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Совершенствовать 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счетные навыки детей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пределах 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10, порядкового и обратного счета.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Систематизировать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знания детей о составе чисел 3,4,5,6,7,8,9 из двух меньших чисел.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Развивать 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мыслительные операции в решении задач.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Упражнять </a:t>
            </a: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подборе и решении неравенств.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Способствовать 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развитию сообразительности, внимания, памяти, логического мышления.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представления о пространстве, пространственных направлениях.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Формировать умения использовать в речи «пространственные» предлоги и термины, осознавая их смысл.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описательных рассказов;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Развивать пространственную ориентацию.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произвольность поведения;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Развивать память ( внимание, мышление).</a:t>
            </a: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1323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204864"/>
            <a:ext cx="7272808" cy="5400600"/>
          </a:xfrm>
        </p:spPr>
        <p:txBody>
          <a:bodyPr>
            <a:normAutofit/>
          </a:bodyPr>
          <a:lstStyle/>
          <a:p>
            <a:pPr lvl="0" algn="l"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Развивать 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воображение и восприятие;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Продолжать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связной речи, речевого слуха, фонематических представлений, зрительного восприятия и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внимания.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Развивать 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тактильную чувствительность и мелкую моторику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руки.</a:t>
            </a:r>
            <a:endParaRPr lang="ru-RU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снижению уровня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тревожности.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 typeface="Arial" pitchFamily="34" charset="0"/>
              <a:buChar char="•"/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Развивать 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эмоциональную сферу.</a:t>
            </a:r>
          </a:p>
          <a:p>
            <a:pPr algn="l"/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1323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908720"/>
            <a:ext cx="7272808" cy="6696744"/>
          </a:xfrm>
        </p:spPr>
        <p:txBody>
          <a:bodyPr>
            <a:normAutofit/>
          </a:bodyPr>
          <a:lstStyle/>
          <a:p>
            <a:pPr lvl="0" algn="l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Данное пособие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Цирк»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состоит из картонного круга  обшитым тканью.( это арена цирка). Картинки животных по 10 штук разного вида ( тигры, зебры, обезьяны, верблюды). Клоуны 5 штук. Фокусник со столом. Набор цифр и математических знаков в сундучке. Часы. Картинки заламинированы для лучшей прочности и долговечности.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1323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836712"/>
            <a:ext cx="7416824" cy="5688632"/>
          </a:xfrm>
        </p:spPr>
        <p:txBody>
          <a:bodyPr>
            <a:normAutofit fontScale="85000" lnSpcReduction="20000"/>
          </a:bodyPr>
          <a:lstStyle/>
          <a:p>
            <a:r>
              <a:rPr lang="ru-RU" sz="33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Варианты игры:</a:t>
            </a:r>
          </a:p>
          <a:p>
            <a:pPr algn="l"/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 1: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клоунами.</a:t>
            </a:r>
          </a:p>
          <a:p>
            <a:pPr algn="l"/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«Какое число пропущено»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«Назови соседей числа»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«Придумай и реши задачу»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«Какое число больше, меньше»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 2:</a:t>
            </a:r>
            <a:r>
              <a:rPr lang="ru-RU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Прямой и обратный счёт; закрепление цифр. (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арене 10 дрессированных тигров.)</a:t>
            </a:r>
          </a:p>
          <a:p>
            <a:pPr algn="l"/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 3: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Ориентировка в пространстве.(</a:t>
            </a:r>
            <a:r>
              <a:rPr lang="ru-RU" sz="2400" i="1" dirty="0" smtClean="0">
                <a:solidFill>
                  <a:srgbClr val="002060"/>
                </a:solidFill>
              </a:rPr>
              <a:t>Ребенок проговаривает, например: внизу – тигр, вверху – обезьянка, справа – зебра, слева – верблюд.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/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 4:</a:t>
            </a:r>
            <a:r>
              <a:rPr lang="ru-RU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 числа. </a:t>
            </a:r>
          </a:p>
          <a:p>
            <a:pPr algn="l"/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 5:</a:t>
            </a:r>
            <a:r>
              <a:rPr lang="ru-RU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 задач. Обезьянкины задачки.</a:t>
            </a:r>
          </a:p>
          <a:p>
            <a:pPr lvl="0" algn="l"/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Вариант 6:</a:t>
            </a:r>
            <a:r>
              <a:rPr lang="ru-RU" sz="2400" b="1" dirty="0" smtClean="0"/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«Цирк», может использоваться и как сюжетная игра в самостоятельной деятельности детей. Дети играют, выкладывая и расставляя на арене цирка всевозможных цирковых животных, клоунов, играют с ними, импровизируя цирковое представление!</a:t>
            </a:r>
          </a:p>
          <a:p>
            <a:pPr algn="l"/>
            <a:endParaRPr lang="ru-RU" sz="24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1323" cy="6858000"/>
          </a:xfrm>
          <a:prstGeom prst="rect">
            <a:avLst/>
          </a:prstGeom>
          <a:noFill/>
        </p:spPr>
      </p:pic>
      <p:pic>
        <p:nvPicPr>
          <p:cNvPr id="1026" name="Picture 2" descr="C:\Users\ASUS\Desktop\Новая папка (2)\20200325_0935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980728"/>
            <a:ext cx="3240360" cy="2430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ASUS\Desktop\Новая папка (2)\20200325_0936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815915" y="1808821"/>
            <a:ext cx="4896545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ASUS\Desktop\Новая папка (2)\20200325_0940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717032"/>
            <a:ext cx="3264226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1323" cy="6858000"/>
          </a:xfrm>
          <a:prstGeom prst="rect">
            <a:avLst/>
          </a:prstGeom>
          <a:noFill/>
        </p:spPr>
      </p:pic>
      <p:pic>
        <p:nvPicPr>
          <p:cNvPr id="2050" name="Picture 2" descr="C:\Users\ASUS\Desktop\Новая папка (2)\20200325_0944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5" y="908720"/>
            <a:ext cx="3360373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ASUS\Desktop\Новая папка (2)\20200325_0944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3675" y="908720"/>
            <a:ext cx="3360373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ASUS\Desktop\Новая папка (2)\20200325_09452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3752796"/>
            <a:ext cx="3312368" cy="24842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Users\ASUS\Desktop\Новая папка (2)\20200325_09453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663026"/>
            <a:ext cx="3528072" cy="26460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1323" cy="6858000"/>
          </a:xfrm>
          <a:prstGeom prst="rect">
            <a:avLst/>
          </a:prstGeom>
          <a:noFill/>
        </p:spPr>
      </p:pic>
      <p:pic>
        <p:nvPicPr>
          <p:cNvPr id="3074" name="Picture 2" descr="C:\Users\ASUS\Desktop\Новая папка (2)\20200325_0946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0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ASUS\Desktop\Новая папка (2)\20200325_0947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4000" y="3258000"/>
            <a:ext cx="480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250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Дидактическое пособие по формированию  элементарных математических представлений с элементами режиссерской игры. (Цирк! Цирк! Цирк!)  для детей от 5 – 7 лет.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148</cp:revision>
  <dcterms:created xsi:type="dcterms:W3CDTF">2020-03-25T16:06:08Z</dcterms:created>
  <dcterms:modified xsi:type="dcterms:W3CDTF">2021-03-22T15:08:23Z</dcterms:modified>
</cp:coreProperties>
</file>