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89" autoAdjust="0"/>
  </p:normalViewPr>
  <p:slideViewPr>
    <p:cSldViewPr>
      <p:cViewPr varScale="1">
        <p:scale>
          <a:sx n="85" d="100"/>
          <a:sy n="85" d="100"/>
        </p:scale>
        <p:origin x="-1234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8867" y="3369735"/>
            <a:ext cx="7603066" cy="238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3" y="33265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Вас приветствует Муниципальное казённое дошкольное образовательное учреждение детский сад № 15 города Острогожска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858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 все д. с\657c49bdebe4f77cfd4222b85smr-75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15" y="260648"/>
            <a:ext cx="4219947" cy="28132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фото все д. с\749dfef8686db979e06c936c8smr-750x5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176971" cy="27846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User\Desktop\фото все д. с\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167581"/>
            <a:ext cx="3384376" cy="34038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фото все д. с\2018-02-21 16-18-0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523" y="3045296"/>
            <a:ext cx="2736304" cy="3648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868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496" y="-14211"/>
            <a:ext cx="9179496" cy="688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фото все д. с\58acd73851e5530d865f03487smr-750x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0" y="293412"/>
            <a:ext cx="4429001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1375"/>
            <a:ext cx="4237474" cy="3220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45" y="3408949"/>
            <a:ext cx="4327959" cy="2885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041" y="3376247"/>
            <a:ext cx="4462463" cy="297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7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фото все д. с\Изображение 10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9320"/>
            <a:ext cx="3312368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\Desktop\фото все д. с\Изображение 108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491688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79320"/>
            <a:ext cx="4029924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 descr="C:\Users\User\Desktop\фото все д. с\Изображение 1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2664296" cy="35523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875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фото все д. с\Изображение 7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6631"/>
            <a:ext cx="3312368" cy="4416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фото все д. с\Изображение 93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116631"/>
            <a:ext cx="3132158" cy="4536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фото все д. с\Изображение 101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6842" y="3447008"/>
            <a:ext cx="3690315" cy="3053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2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grass-power-point-template-ppt-templat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509120"/>
            <a:ext cx="7488832" cy="1968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772816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AG_Cooper" pitchFamily="34" charset="0"/>
              </a:rPr>
              <a:t>БЛАГОДАРЮ ЗА ВНИМАНИЕ</a:t>
            </a:r>
            <a:endParaRPr lang="ru-RU" sz="4000" dirty="0">
              <a:solidFill>
                <a:srgbClr val="C00000"/>
              </a:solidFill>
              <a:latin typeface="AG_Coop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31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16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2021-02-17T16:42:43Z</dcterms:created>
  <dcterms:modified xsi:type="dcterms:W3CDTF">2021-04-16T13:32:24Z</dcterms:modified>
</cp:coreProperties>
</file>