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9" r:id="rId2"/>
    <p:sldId id="290" r:id="rId3"/>
    <p:sldId id="295" r:id="rId4"/>
    <p:sldId id="296" r:id="rId5"/>
    <p:sldId id="298" r:id="rId6"/>
    <p:sldId id="280" r:id="rId7"/>
    <p:sldId id="281" r:id="rId8"/>
    <p:sldId id="294" r:id="rId9"/>
    <p:sldId id="291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021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65060" y="5052546"/>
            <a:ext cx="7516013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7EA86-D8FF-493B-B546-A5812B5A14FB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82FAA-4AAC-4026-AE0B-56E37E6732D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0109" y="3132290"/>
            <a:ext cx="9567135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40000" y="731519"/>
            <a:ext cx="85344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7EA86-D8FF-493B-B546-A5812B5A14FB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82FAA-4AAC-4026-AE0B-56E37E6732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38344" y="376518"/>
            <a:ext cx="27432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32151" y="731520"/>
            <a:ext cx="6439049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7EA86-D8FF-493B-B546-A5812B5A14FB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82FAA-4AAC-4026-AE0B-56E37E6732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7EA86-D8FF-493B-B546-A5812B5A14FB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82FAA-4AAC-4026-AE0B-56E37E6732D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524000" y="731520"/>
            <a:ext cx="85344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0927" y="2172648"/>
            <a:ext cx="7955555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6584" y="4607511"/>
            <a:ext cx="7960659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7EA86-D8FF-493B-B546-A5812B5A14FB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82FAA-4AAC-4026-AE0B-56E37E6732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7EA86-D8FF-493B-B546-A5812B5A14FB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82FAA-4AAC-4026-AE0B-56E37E6732D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523999" y="731519"/>
            <a:ext cx="4462272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731520"/>
            <a:ext cx="4462272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731520"/>
            <a:ext cx="4462272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41929" y="1400327"/>
            <a:ext cx="4462272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6403" y="731520"/>
            <a:ext cx="4462272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1399032"/>
            <a:ext cx="4462272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7EA86-D8FF-493B-B546-A5812B5A14FB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82FAA-4AAC-4026-AE0B-56E37E6732D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7EA86-D8FF-493B-B546-A5812B5A14FB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82FAA-4AAC-4026-AE0B-56E37E6732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7EA86-D8FF-493B-B546-A5812B5A14FB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82FAA-4AAC-4026-AE0B-56E37E6732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8794" y="2209801"/>
            <a:ext cx="4848113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4688" y="731520"/>
            <a:ext cx="5356113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34354" y="3497802"/>
            <a:ext cx="4518213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7EA86-D8FF-493B-B546-A5812B5A14FB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82FAA-4AAC-4026-AE0B-56E37E6732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966900" y="1143000"/>
            <a:ext cx="54864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0516" y="1010486"/>
            <a:ext cx="4925485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7EA86-D8FF-493B-B546-A5812B5A14FB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82FAA-4AAC-4026-AE0B-56E37E6732D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9691" y="4464421"/>
            <a:ext cx="8511384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12192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91053" y="4372168"/>
            <a:ext cx="8683348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732260"/>
            <a:ext cx="85344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00" y="6172201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8F7EA86-D8FF-493B-B546-A5812B5A14FB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172201"/>
            <a:ext cx="44704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80000" y="6172201"/>
            <a:ext cx="2438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FB82FAA-4AAC-4026-AE0B-56E37E6732D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algn="ctr"/>
            <a:r>
              <a:rPr lang="tt-RU" sz="5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газаплану</a:t>
            </a:r>
            <a:endParaRPr lang="ru-RU" sz="5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L="182880" indent="0">
              <a:buNone/>
            </a:pPr>
            <a:r>
              <a:rPr lang="tt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сөенү</a:t>
            </a: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19200" y="1145660"/>
            <a:ext cx="371301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t-RU" sz="5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соклану</a:t>
            </a:r>
            <a:r>
              <a:rPr lang="tt-RU" dirty="0" smtClean="0">
                <a:solidFill>
                  <a:srgbClr val="0070C0"/>
                </a:solidFill>
              </a:rPr>
              <a:t> 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949655" y="1174235"/>
            <a:ext cx="447308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t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tt-RU" sz="5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тетрәнү</a:t>
            </a:r>
            <a:endParaRPr lang="ru-RU" sz="5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949656" y="3446018"/>
            <a:ext cx="393928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tt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tt-RU" sz="5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өметләнү </a:t>
            </a:r>
            <a:endParaRPr lang="ru-RU" sz="5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67200" y="2430356"/>
            <a:ext cx="328022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Әдәбият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88067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diary-culture.ru/upload/blogs/3370257c5669a4218b3bb6bf3708cb8d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6650" t="4765" r="23034" b="33462"/>
          <a:stretch/>
        </p:blipFill>
        <p:spPr bwMode="auto">
          <a:xfrm>
            <a:off x="794823" y="322195"/>
            <a:ext cx="4003965" cy="577494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Гайсина\Desktop\s12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0476" y="0"/>
            <a:ext cx="4444130" cy="314051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https://eurasiaunion.ru/wp-content/uploads/krestyanskie-raspisnye-sunduki-predstavyat-na-vystavke-v-moskve.jpe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129" t="10529" r="4363" b="4617"/>
          <a:stretch/>
        </p:blipFill>
        <p:spPr bwMode="auto">
          <a:xfrm>
            <a:off x="5425326" y="3232929"/>
            <a:ext cx="5442605" cy="33298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902400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petrodvorets.upstudy.ru/i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8966" y="586215"/>
            <a:ext cx="7399606" cy="543408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815925" y="225084"/>
            <a:ext cx="10494499" cy="147710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tt-RU" sz="4000" b="1" dirty="0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Әдәбият ул – күңел, </a:t>
            </a:r>
          </a:p>
          <a:p>
            <a:pPr algn="ctr">
              <a:buNone/>
            </a:pPr>
            <a:r>
              <a:rPr lang="tt-RU" sz="4000" b="1" dirty="0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аны аңлый һәм тоя  тоя белергә кирәк...</a:t>
            </a:r>
            <a:endParaRPr lang="ru-RU" sz="4000" b="1" dirty="0">
              <a:solidFill>
                <a:srgbClr val="A5002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5" descr="http://tatar-congress.org/wp-content/uploads/2015/02/Tufan-001.jpg?w=64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72665" y="2146264"/>
            <a:ext cx="2761436" cy="3607422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5" name="Picture 3" descr="C:\Users\Гайсина\Desktop\кни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1673" y="2110154"/>
            <a:ext cx="2990505" cy="3765024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6" name="Picture 2" descr="C:\Users\Гайсина\Desktop\кн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46584" y="2087900"/>
            <a:ext cx="2716570" cy="3707989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User\Desktop\hi-tech-tehnologii-internet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5576" y="274320"/>
            <a:ext cx="10215021" cy="6400800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37626" y="387927"/>
            <a:ext cx="8018584" cy="5430982"/>
          </a:xfrm>
        </p:spPr>
        <p:txBody>
          <a:bodyPr>
            <a:normAutofit fontScale="70000" lnSpcReduction="20000"/>
          </a:bodyPr>
          <a:lstStyle/>
          <a:p>
            <a:pPr marL="45720" indent="0" algn="ctr">
              <a:buNone/>
            </a:pPr>
            <a:endParaRPr lang="tt-RU" sz="3600" b="1" dirty="0">
              <a:solidFill>
                <a:srgbClr val="A5002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 algn="ctr">
              <a:buNone/>
            </a:pPr>
            <a:r>
              <a:rPr lang="tt-RU" sz="3600" b="1" dirty="0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ЭЙДОС-КОНСПЕКТ АЛЫМЫ</a:t>
            </a:r>
            <a:endParaRPr lang="ru-RU" sz="3600" b="1" dirty="0" smtClean="0">
              <a:solidFill>
                <a:srgbClr val="A5002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endParaRPr lang="tt-RU" sz="36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r>
              <a:rPr lang="tt-RU" sz="3600" b="1" dirty="0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ЭЙДОС </a:t>
            </a:r>
            <a:r>
              <a:rPr lang="tt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tt-RU" sz="4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грек  </a:t>
            </a:r>
            <a:r>
              <a:rPr lang="tt-RU" sz="4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сүзе,  күренеш, образ</a:t>
            </a:r>
          </a:p>
          <a:p>
            <a:pPr marL="45720" indent="0">
              <a:buNone/>
            </a:pPr>
            <a:r>
              <a:rPr lang="tt-RU" sz="3600" b="1" dirty="0" smtClean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КОНСПЕКТ</a:t>
            </a:r>
            <a:r>
              <a:rPr lang="tt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tt-RU" sz="4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эчтәлекне кыскача язып бирү</a:t>
            </a:r>
          </a:p>
          <a:p>
            <a:pPr marL="45720" indent="0">
              <a:buNone/>
            </a:pPr>
            <a:endParaRPr lang="tt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lnSpc>
                <a:spcPct val="170000"/>
              </a:lnSpc>
              <a:buNone/>
            </a:pPr>
            <a:endParaRPr lang="tt-RU" sz="36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lnSpc>
                <a:spcPct val="170000"/>
              </a:lnSpc>
              <a:buNone/>
            </a:pPr>
            <a:r>
              <a:rPr lang="tt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ЭЙДОС-КОНСПЕКТ</a:t>
            </a:r>
            <a:r>
              <a:rPr lang="tt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tt-RU" sz="33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ӘДӘБИ ӘСӘРНЕҢ ТЕМАСЫН, ОБРАЗЛАРЫН ҮЗЕҢНЕҢ </a:t>
            </a:r>
            <a:r>
              <a:rPr lang="tt-RU" sz="33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КҮЗАЛЛАВЫҢ </a:t>
            </a:r>
            <a:r>
              <a:rPr lang="tt-RU" sz="33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НИГЕЗЕНДӘ КЫСКАЧА  ИТЕП СУРӘТЛӘҮ</a:t>
            </a:r>
          </a:p>
        </p:txBody>
      </p:sp>
      <p:pic>
        <p:nvPicPr>
          <p:cNvPr id="5122" name="Picture 2" descr="C:\Users\User\Desktop\unnamed.jpg"/>
          <p:cNvPicPr>
            <a:picLocks noChangeAspect="1" noChangeArrowheads="1"/>
          </p:cNvPicPr>
          <p:nvPr/>
        </p:nvPicPr>
        <p:blipFill>
          <a:blip r:embed="rId2"/>
          <a:srcRect t="8205"/>
          <a:stretch>
            <a:fillRect/>
          </a:stretch>
        </p:blipFill>
        <p:spPr bwMode="auto">
          <a:xfrm>
            <a:off x="8338440" y="211015"/>
            <a:ext cx="3463483" cy="3179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4" name="Picture 4" descr="https://www.stihi.ru/pics/2017/03/18/7115.jpg"/>
          <p:cNvPicPr>
            <a:picLocks noChangeAspect="1" noChangeArrowheads="1"/>
          </p:cNvPicPr>
          <p:nvPr/>
        </p:nvPicPr>
        <p:blipFill>
          <a:blip r:embed="rId3"/>
          <a:srcRect l="8193" t="7404" r="7705"/>
          <a:stretch>
            <a:fillRect/>
          </a:stretch>
        </p:blipFill>
        <p:spPr bwMode="auto">
          <a:xfrm>
            <a:off x="8454682" y="3406985"/>
            <a:ext cx="3193366" cy="28126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841154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23456" y="196948"/>
            <a:ext cx="10640290" cy="3826412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tt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“Эйдос-конспект” алымы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581891" y="2105891"/>
            <a:ext cx="2881745" cy="1385454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t-RU" sz="2800" b="1" dirty="0" smtClean="0">
                <a:latin typeface="Times New Roman" pitchFamily="18" charset="0"/>
                <a:cs typeface="Times New Roman" pitchFamily="18" charset="0"/>
              </a:rPr>
              <a:t>Төсле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4239491" y="2299854"/>
            <a:ext cx="3089564" cy="1385454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t-RU" sz="2800" b="1" dirty="0" smtClean="0">
                <a:latin typeface="Times New Roman" pitchFamily="18" charset="0"/>
                <a:cs typeface="Times New Roman" pitchFamily="18" charset="0"/>
              </a:rPr>
              <a:t>График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8243455" y="2119745"/>
            <a:ext cx="2895600" cy="1385453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t-RU" sz="2800" b="1" dirty="0" smtClean="0">
                <a:latin typeface="Times New Roman" pitchFamily="18" charset="0"/>
                <a:cs typeface="Times New Roman" pitchFamily="18" charset="0"/>
              </a:rPr>
              <a:t>Рәсем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 flipH="1">
            <a:off x="2923309" y="1330036"/>
            <a:ext cx="1316182" cy="62345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5708073" y="1330036"/>
            <a:ext cx="0" cy="77585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6747164" y="1330036"/>
            <a:ext cx="1967345" cy="77585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Users\User\Desktop\kisspng-pie-chart-clip-art-picture-of-a-pie-graph-5aaa8166326203.53322344152112368620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1" y="3685738"/>
            <a:ext cx="2841672" cy="28416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7" name="Овал 16"/>
          <p:cNvSpPr/>
          <p:nvPr/>
        </p:nvSpPr>
        <p:spPr>
          <a:xfrm>
            <a:off x="5317587" y="4979963"/>
            <a:ext cx="1055077" cy="801859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9" name="Прямая со стрелкой 18"/>
          <p:cNvCxnSpPr/>
          <p:nvPr/>
        </p:nvCxnSpPr>
        <p:spPr>
          <a:xfrm rot="10800000">
            <a:off x="4445391" y="5233185"/>
            <a:ext cx="815926" cy="4220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rot="10800000" flipV="1">
            <a:off x="4529797" y="5683348"/>
            <a:ext cx="815928" cy="42203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rot="16200000" flipV="1">
            <a:off x="5479366" y="4494628"/>
            <a:ext cx="773724" cy="562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stCxn id="17" idx="6"/>
          </p:cNvCxnSpPr>
          <p:nvPr/>
        </p:nvCxnSpPr>
        <p:spPr>
          <a:xfrm>
            <a:off x="6372664" y="5380893"/>
            <a:ext cx="872198" cy="492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stCxn id="17" idx="4"/>
          </p:cNvCxnSpPr>
          <p:nvPr/>
        </p:nvCxnSpPr>
        <p:spPr>
          <a:xfrm rot="16200000" flipH="1">
            <a:off x="5412544" y="6214404"/>
            <a:ext cx="886267" cy="2110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>
            <a:stCxn id="17" idx="5"/>
          </p:cNvCxnSpPr>
          <p:nvPr/>
        </p:nvCxnSpPr>
        <p:spPr>
          <a:xfrm rot="16200000" flipH="1">
            <a:off x="6335167" y="5547376"/>
            <a:ext cx="497256" cy="73128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>
            <a:stCxn id="17" idx="7"/>
          </p:cNvCxnSpPr>
          <p:nvPr/>
        </p:nvCxnSpPr>
        <p:spPr>
          <a:xfrm rot="5400000" flipH="1" flipV="1">
            <a:off x="6215592" y="4518289"/>
            <a:ext cx="581663" cy="5765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47" name="Прямая со стрелкой 46"/>
          <p:cNvCxnSpPr>
            <a:stCxn id="17" idx="1"/>
          </p:cNvCxnSpPr>
          <p:nvPr/>
        </p:nvCxnSpPr>
        <p:spPr>
          <a:xfrm rot="16200000" flipV="1">
            <a:off x="4794526" y="4419818"/>
            <a:ext cx="764540" cy="5906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pic>
        <p:nvPicPr>
          <p:cNvPr id="1028" name="Picture 4" descr="http://900igr.net/up/datai/104109/0009-005-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43668" y="3723333"/>
            <a:ext cx="3610708" cy="284627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868791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>
            <a:spLocks noGrp="1"/>
          </p:cNvSpPr>
          <p:nvPr>
            <p:ph sz="quarter" idx="13"/>
          </p:nvPr>
        </p:nvSpPr>
        <p:spPr>
          <a:xfrm>
            <a:off x="1524000" y="0"/>
            <a:ext cx="8534400" cy="1195755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tt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“Эйдос-конспект” алымы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User\Desktop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83347" y="893298"/>
            <a:ext cx="5781821" cy="45368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TextBox 13"/>
          <p:cNvSpPr txBox="1"/>
          <p:nvPr/>
        </p:nvSpPr>
        <p:spPr>
          <a:xfrm>
            <a:off x="5992836" y="5556738"/>
            <a:ext cx="55989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Сертотмас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ачык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авыз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к</a:t>
            </a:r>
            <a:r>
              <a:rPr lang="tt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үп сөйләшә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95422" y="1083212"/>
            <a:ext cx="5275385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Борын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заманда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башы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бүрекле, аягы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төкле бер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үрдәк булган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Ул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үзе, сайрый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белмәсә дә, күргән бер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кошына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хайванына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ерткычына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озак-озак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итеп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яңа хәбәрләр сөйләргә ярата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икән.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Тегеләр аның сүзләрен тыңлый-тыңлый арып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бетәләр,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я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бөтенләй тыңламый ташлап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китәләр икән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«Ишеттеңме бер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яңа хәбәр?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Сиңа гына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сер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итеп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сөйлим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»,—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дип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башлап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китә торган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булган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ул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сүзен</a:t>
            </a:r>
            <a:r>
              <a:rPr lang="ru-RU" sz="2400" dirty="0" err="1" smtClean="0"/>
              <a:t>…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Бирелгән өзекнең эйдос-конспект</a:t>
            </a:r>
            <a:r>
              <a:rPr lang="ru-RU" sz="36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ын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төзегез.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Ә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ай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көлә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Айга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кызык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була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Ай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ялгыз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ул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картлык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көнендә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;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Өйләнәлми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калган,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шуның өчен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Кайгы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нуры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күренә йөзендә...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685</TotalTime>
  <Words>153</Words>
  <Application>Microsoft Office PowerPoint</Application>
  <PresentationFormat>Произвольный</PresentationFormat>
  <Paragraphs>27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Воздушный поток</vt:lpstr>
      <vt:lpstr>сөенү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 – УКЫТУЧЫНЫ ИҖАДИ ПРОФЕССИОНАЛЬ ЭШЧӘНЛЕККӘ ӘЗЕРЛӘҮ ТЕХНОЛОГИЯСЕ</dc:title>
  <dc:creator>Хадиева Гульнара</dc:creator>
  <cp:lastModifiedBy>User</cp:lastModifiedBy>
  <cp:revision>63</cp:revision>
  <dcterms:created xsi:type="dcterms:W3CDTF">2018-11-29T16:53:40Z</dcterms:created>
  <dcterms:modified xsi:type="dcterms:W3CDTF">2021-04-16T11:36:45Z</dcterms:modified>
</cp:coreProperties>
</file>