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61" r:id="rId3"/>
    <p:sldId id="277" r:id="rId4"/>
    <p:sldId id="266" r:id="rId5"/>
    <p:sldId id="278" r:id="rId6"/>
    <p:sldId id="279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ACFF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1D340-2A99-47B9-ACD0-61F79DA97DFB}" type="datetimeFigureOut">
              <a:rPr lang="ru-RU"/>
              <a:pPr>
                <a:defRPr/>
              </a:pPr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6A290-1929-4DBF-B388-E2D2292E76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8F785-E55F-42D1-A92F-228802EB60D3}" type="datetimeFigureOut">
              <a:rPr lang="ru-RU"/>
              <a:pPr>
                <a:defRPr/>
              </a:pPr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16DEB-D33C-4A38-9CFB-C0277299B7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41183-B46E-4AEA-882C-207CB96AF594}" type="datetimeFigureOut">
              <a:rPr lang="ru-RU"/>
              <a:pPr>
                <a:defRPr/>
              </a:pPr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02BDE8-23C9-4CCD-BC70-95AAE53DF7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FC7A1-F072-4607-AD47-FB39DBC7E7A0}" type="datetimeFigureOut">
              <a:rPr lang="ru-RU"/>
              <a:pPr>
                <a:defRPr/>
              </a:pPr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398A4-4DD3-4FBC-AC7D-8F6390C362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A6DD8-45C9-47BC-9221-F931F8B0299A}" type="datetimeFigureOut">
              <a:rPr lang="ru-RU"/>
              <a:pPr>
                <a:defRPr/>
              </a:pPr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E218E-3F9E-4556-A7D1-A5F6FE8BC0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55FFF-D0D0-419A-AAAB-99BD525407D7}" type="datetimeFigureOut">
              <a:rPr lang="ru-RU"/>
              <a:pPr>
                <a:defRPr/>
              </a:pPr>
              <a:t>16.04.2021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A383B-893E-4080-8A62-256F3A6483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49695-58D4-461E-8E0A-4C0EB11E6D2B}" type="datetimeFigureOut">
              <a:rPr lang="ru-RU"/>
              <a:pPr>
                <a:defRPr/>
              </a:pPr>
              <a:t>16.04.2021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E461C-6745-435E-90A0-FF249970EB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36E16-A39B-49F6-85AB-67AD4F11B32B}" type="datetimeFigureOut">
              <a:rPr lang="ru-RU"/>
              <a:pPr>
                <a:defRPr/>
              </a:pPr>
              <a:t>16.04.2021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7C7A3-9F5C-4299-9DDE-AF60689664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A35CAD-2A33-436A-B062-18A2CD17087B}" type="datetimeFigureOut">
              <a:rPr lang="ru-RU"/>
              <a:pPr>
                <a:defRPr/>
              </a:pPr>
              <a:t>16.04.2021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DC33D-5944-4CF3-9B7B-DA2C15788A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85370-3CCA-4A65-84BE-9BDCC104C3D7}" type="datetimeFigureOut">
              <a:rPr lang="ru-RU"/>
              <a:pPr>
                <a:defRPr/>
              </a:pPr>
              <a:t>16.04.2021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4A0C94-0819-4362-91DB-ADC680C1B8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1B086-9D8C-4439-B5F3-D065127A0A17}" type="datetimeFigureOut">
              <a:rPr lang="ru-RU"/>
              <a:pPr>
                <a:defRPr/>
              </a:pPr>
              <a:t>16.04.2021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6C1428-F3CD-47B6-A7C6-74ACF74880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CFF99">
            <a:alpha val="6392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B220422-B28E-4DC9-906E-A2D0CD41635B}" type="datetimeFigureOut">
              <a:rPr lang="ru-RU"/>
              <a:pPr>
                <a:defRPr/>
              </a:pPr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2593A9A-3D45-4E7E-810B-25B7A0B7EC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Китап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белән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күз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ачыла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сүз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белән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тел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ачыла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Гайсина\Desktop\книга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556792"/>
            <a:ext cx="6754236" cy="45259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247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Гайсина\Desktop\алмчуар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92696"/>
            <a:ext cx="3240087" cy="47767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petrodvorets.upstudy.ru/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556792"/>
            <a:ext cx="4330100" cy="317991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tt-RU" b="1" dirty="0" smtClean="0">
                <a:solidFill>
                  <a:srgbClr val="000000"/>
                </a:solidFill>
                <a:latin typeface="Arial" charset="0"/>
              </a:rPr>
              <a:t>	</a:t>
            </a:r>
            <a:br>
              <a:rPr lang="tt-RU" b="1" dirty="0" smtClean="0">
                <a:solidFill>
                  <a:srgbClr val="000000"/>
                </a:solidFill>
                <a:latin typeface="Arial" charset="0"/>
              </a:rPr>
            </a:br>
            <a:r>
              <a:rPr lang="tt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Тема:</a:t>
            </a:r>
            <a:r>
              <a:rPr lang="tt-RU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“Китап укый алганнарның күңелендә булмый каралык”</a:t>
            </a:r>
          </a:p>
          <a:p>
            <a:pPr algn="l" eaLnBrk="1" hangingPunct="1"/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Гайсина\Desktop\кн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16832"/>
            <a:ext cx="2448272" cy="37136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099" name="Picture 3" descr="C:\Users\Гайсина\Desktop\кни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564904"/>
            <a:ext cx="2647950" cy="3333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1" name="Picture 5" descr="http://tatar-congress.org/wp-content/uploads/2015/02/Tufan-001.jpg?w=64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9618" y="2060848"/>
            <a:ext cx="2562772" cy="35000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="" xmlns:p14="http://schemas.microsoft.com/office/powerpoint/2010/main" val="2181128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95936" y="116633"/>
            <a:ext cx="5148064" cy="6741367"/>
          </a:xfrm>
          <a:solidFill>
            <a:srgbClr val="ACFF99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 eaLnBrk="1" hangingPunct="1">
              <a:lnSpc>
                <a:spcPct val="150000"/>
              </a:lnSpc>
              <a:buNone/>
              <a:defRPr/>
            </a:pPr>
            <a:r>
              <a:rPr lang="ru-RU" sz="25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Менталь</a:t>
            </a:r>
            <a:r>
              <a:rPr lang="ru-RU" sz="25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карта</a:t>
            </a:r>
            <a:r>
              <a:rPr lang="ru-RU" sz="25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5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инглиз</a:t>
            </a:r>
            <a:r>
              <a:rPr lang="ru-RU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теленнән</a:t>
            </a:r>
            <a:r>
              <a:rPr lang="ru-RU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кергән</a:t>
            </a:r>
            <a:r>
              <a:rPr lang="ru-RU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5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турыдан</a:t>
            </a:r>
            <a:r>
              <a:rPr lang="ru-RU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-туры </a:t>
            </a:r>
            <a:r>
              <a:rPr lang="ru-RU" sz="25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тәрҗемәсе</a:t>
            </a:r>
            <a:r>
              <a:rPr lang="ru-RU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5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әсәрнең</a:t>
            </a:r>
            <a:r>
              <a:rPr lang="ru-RU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яки </a:t>
            </a:r>
            <a:r>
              <a:rPr lang="ru-RU" sz="25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текстның</a:t>
            </a:r>
            <a:r>
              <a:rPr lang="ru-RU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эчтәлеген</a:t>
            </a:r>
            <a:r>
              <a:rPr lang="ru-RU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билгеле</a:t>
            </a:r>
            <a:r>
              <a:rPr lang="ru-RU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бер</a:t>
            </a:r>
            <a:r>
              <a:rPr lang="ru-RU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рәсемнәр</a:t>
            </a:r>
            <a:r>
              <a:rPr lang="ru-RU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5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шартлы</a:t>
            </a:r>
            <a:r>
              <a:rPr lang="ru-RU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билгеләр</a:t>
            </a:r>
            <a:r>
              <a:rPr lang="ru-RU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5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сүзләр</a:t>
            </a:r>
            <a:r>
              <a:rPr lang="ru-RU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ярдәмендә</a:t>
            </a:r>
            <a:r>
              <a:rPr lang="ru-RU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карта </a:t>
            </a:r>
            <a:r>
              <a:rPr lang="ru-RU" sz="25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итеп</a:t>
            </a:r>
            <a:r>
              <a:rPr lang="ru-RU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төшерү</a:t>
            </a:r>
            <a:r>
              <a:rPr lang="ru-RU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5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Бу</a:t>
            </a:r>
            <a:r>
              <a:rPr lang="ru-RU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метод </a:t>
            </a:r>
            <a:r>
              <a:rPr lang="ru-RU" sz="25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укучының</a:t>
            </a:r>
            <a:r>
              <a:rPr lang="ru-RU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иҗади</a:t>
            </a:r>
            <a:r>
              <a:rPr lang="ru-RU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мөмкинлекләрен</a:t>
            </a:r>
            <a:r>
              <a:rPr lang="ru-RU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үстерү</a:t>
            </a:r>
            <a:r>
              <a:rPr lang="ru-RU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5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нәтиҗә</a:t>
            </a:r>
            <a:r>
              <a:rPr lang="ru-RU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анализ </a:t>
            </a:r>
            <a:r>
              <a:rPr lang="ru-RU" sz="25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ясау</a:t>
            </a:r>
            <a:r>
              <a:rPr lang="ru-RU" sz="25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өчен</a:t>
            </a:r>
            <a:r>
              <a:rPr lang="ru-RU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кулланыла</a:t>
            </a:r>
            <a:r>
              <a:rPr lang="ru-RU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5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Авторы </a:t>
            </a:r>
            <a:r>
              <a:rPr lang="ru-RU" sz="25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5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Британия </a:t>
            </a:r>
            <a:r>
              <a:rPr lang="ru-RU" sz="25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психологы</a:t>
            </a:r>
            <a:r>
              <a:rPr lang="ru-RU" sz="25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Тони </a:t>
            </a:r>
            <a:r>
              <a:rPr lang="ru-RU" sz="25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Бьюзен</a:t>
            </a:r>
            <a:r>
              <a:rPr lang="ru-RU" sz="25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 eaLnBrk="1" hangingPunct="1">
              <a:lnSpc>
                <a:spcPct val="150000"/>
              </a:lnSpc>
              <a:buNone/>
              <a:defRPr/>
            </a:pPr>
            <a:r>
              <a:rPr lang="tt-RU" sz="25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25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1974 нче елда кулланылышка керә.</a:t>
            </a:r>
            <a:endParaRPr lang="ru-RU" sz="2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Гайсина\Desktop\tony-buzan-922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4216" r="8839"/>
          <a:stretch/>
        </p:blipFill>
        <p:spPr bwMode="auto">
          <a:xfrm>
            <a:off x="13534" y="1700808"/>
            <a:ext cx="3946398" cy="43590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45137" y="188640"/>
            <a:ext cx="3874390" cy="14219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ru-RU" sz="2700" b="1" dirty="0" smtClean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«МЕНТАЛЬ КАРТА» МЕТОДЫ</a:t>
            </a:r>
          </a:p>
          <a:p>
            <a:pPr lvl="0" algn="ctr">
              <a:spcBef>
                <a:spcPct val="20000"/>
              </a:spcBef>
              <a:defRPr/>
            </a:pPr>
            <a:endParaRPr lang="ru-RU" sz="2700" b="1" dirty="0">
              <a:solidFill>
                <a:srgbClr val="C0504D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tt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Менталь картаны кайчан кулланырга мөмкин?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истә калдыру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әсәр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эчтәлеге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темалар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буенча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мәгълүмат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өйрәнү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(конспект,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иҗади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эшләр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мозговой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штурм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күмәк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эш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яңа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идеяләр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презентация 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планлаштыру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нәтиҗә чыгару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анализ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6794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5679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tt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Менталь карта ничек ясала?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525963"/>
          </a:xfrm>
        </p:spPr>
        <p:txBody>
          <a:bodyPr/>
          <a:lstStyle/>
          <a:p>
            <a:pPr algn="just"/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А4 бите булуы мөһим (яхшырак күренә);</a:t>
            </a:r>
          </a:p>
          <a:p>
            <a:pPr algn="just"/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Битнең үзәгенә эчтәлек, темага бәйләнешле төп “Ачкыч” сүз языла, төсле рәсем ясала;</a:t>
            </a:r>
          </a:p>
          <a:p>
            <a:pPr algn="just"/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Сүзләр шрифт белән зур итеп языла;</a:t>
            </a:r>
          </a:p>
          <a:p>
            <a:pPr algn="just"/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Рәсемнәр, символлар ясау, төрле төсләр куллану кабул итүне яхшырта;</a:t>
            </a: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Иҗади фикерләүне чикләргә ярамый (һәркемнең шәхси фикере)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8688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Profile</Template>
  <TotalTime>491</TotalTime>
  <Words>157</Words>
  <Application>Microsoft Office PowerPoint</Application>
  <PresentationFormat>Экран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Китап белән күз ачыла, сүз белән тел ачыла… </vt:lpstr>
      <vt:lpstr>Слайд 2</vt:lpstr>
      <vt:lpstr>  Тема: “Китап укый алганнарның күңелендә булмый каралык” </vt:lpstr>
      <vt:lpstr>Слайд 4</vt:lpstr>
      <vt:lpstr>Менталь картаны кайчан кулланырга мөмкин?</vt:lpstr>
      <vt:lpstr>Менталь карта ничек ясала?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55</cp:revision>
  <dcterms:created xsi:type="dcterms:W3CDTF">2018-10-25T18:51:34Z</dcterms:created>
  <dcterms:modified xsi:type="dcterms:W3CDTF">2021-04-16T11:32:27Z</dcterms:modified>
</cp:coreProperties>
</file>