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9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1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325" y="0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506" y="0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420" y="0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7572" y="0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271" y="0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605" y="0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365" y="6310313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5" y="0"/>
            <a:ext cx="1115616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8180" y="0"/>
            <a:ext cx="1209899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218" y="0"/>
            <a:ext cx="1216933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6310313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8163" y="6310313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3606" y="6310313"/>
            <a:ext cx="1144538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4176" y="6305833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9434" y="6305834"/>
            <a:ext cx="1024008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214" y="6305836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583" y="6310312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0049" y="6305832"/>
            <a:ext cx="148288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16550" y="764704"/>
            <a:ext cx="76556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Добро пожаловать в творческую мастерскую «Народные умельцы»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78450">
            <a:off x="1343370" y="4491631"/>
            <a:ext cx="2005523" cy="159593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5" name="Picture 21" descr="C:\Users\Пользователь\Pictures\др дениса\DCIM\100D5100\DSC_015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40499">
            <a:off x="5743315" y="2384609"/>
            <a:ext cx="2169732" cy="1437086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C:\Users\Пользователь\Pictures\ландыши\DSC_017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440" y="1934835"/>
            <a:ext cx="3145168" cy="2083150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7" name="Picture 23" descr="C:\Users\Пользователь\Pictures\ландыши\DSC_018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5875" y="4254529"/>
            <a:ext cx="3039546" cy="2013193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C:\Users\Public\Pictures\Sample Pictures\85036983_210ebd4ec3e2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6019" y="3198042"/>
            <a:ext cx="1554471" cy="1319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69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325" y="0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506" y="0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420" y="0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7572" y="0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271" y="0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605" y="0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365" y="6310313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5" y="0"/>
            <a:ext cx="1115616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8180" y="0"/>
            <a:ext cx="1209899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218" y="0"/>
            <a:ext cx="1216933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6310313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8163" y="6310313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3606" y="6310313"/>
            <a:ext cx="1144538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4176" y="6305833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9434" y="6305834"/>
            <a:ext cx="1024008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214" y="6305836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583" y="6310312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0049" y="6305832"/>
            <a:ext cx="148288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0132" y="1124744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Расскажи ей сказку-</a:t>
            </a:r>
          </a:p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Она закроет глазки, </a:t>
            </a:r>
          </a:p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Поиграем  - будет спать, </a:t>
            </a:r>
          </a:p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Уложу ее в кровать.</a:t>
            </a:r>
          </a:p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 Что за  милая игрушка:</a:t>
            </a:r>
          </a:p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Утром дочка, днем подружка? 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098" name="Picture 2" descr="Картинки по запросу фото кукл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531" y="1484784"/>
            <a:ext cx="4536065" cy="4749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8922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325" y="0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506" y="0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420" y="0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7572" y="0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271" y="0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605" y="0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365" y="6310313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5" y="0"/>
            <a:ext cx="1115616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8180" y="0"/>
            <a:ext cx="1209899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218" y="0"/>
            <a:ext cx="1216933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6310313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8163" y="6310313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3606" y="6310313"/>
            <a:ext cx="1144538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4176" y="6305833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9434" y="6305834"/>
            <a:ext cx="1024008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214" y="6305836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583" y="6310312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0049" y="6305832"/>
            <a:ext cx="148288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46132" y="719118"/>
            <a:ext cx="55167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Куклы делились на 3 группы: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05449" y="1556792"/>
            <a:ext cx="1944216" cy="11744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Куклы-обереги</a:t>
            </a:r>
            <a:endParaRPr lang="ru-RU" sz="2400" dirty="0"/>
          </a:p>
        </p:txBody>
      </p:sp>
      <p:sp>
        <p:nvSpPr>
          <p:cNvPr id="22" name="Овал 21"/>
          <p:cNvSpPr/>
          <p:nvPr/>
        </p:nvSpPr>
        <p:spPr>
          <a:xfrm>
            <a:off x="131712" y="4569334"/>
            <a:ext cx="2609424" cy="15942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Обрядовые куклы</a:t>
            </a:r>
            <a:endParaRPr lang="ru-RU" sz="2400" dirty="0"/>
          </a:p>
        </p:txBody>
      </p:sp>
      <p:sp>
        <p:nvSpPr>
          <p:cNvPr id="23" name="Овал 22"/>
          <p:cNvSpPr/>
          <p:nvPr/>
        </p:nvSpPr>
        <p:spPr>
          <a:xfrm>
            <a:off x="6686839" y="1570081"/>
            <a:ext cx="2201464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Игровые куклы</a:t>
            </a:r>
            <a:endParaRPr lang="ru-RU" sz="2400" dirty="0"/>
          </a:p>
        </p:txBody>
      </p:sp>
      <p:pic>
        <p:nvPicPr>
          <p:cNvPr id="3077" name="Picture 5" descr="Картинки по запросу кукла оберег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684" y="3284984"/>
            <a:ext cx="2686050" cy="1704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Картинки по запросу кукла оберег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865" y="4210935"/>
            <a:ext cx="2333625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9" descr="Картинки по запросу кукла оберег желанниц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11" descr="Картинки по запросу кукла оберег желанниц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3" descr="Картинки по запросу кукла оберег желанница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783" y="1570081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5465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25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25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25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2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325" y="0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506" y="0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420" y="0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7572" y="0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271" y="0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605" y="0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365" y="6310313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5" y="0"/>
            <a:ext cx="1115616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8180" y="0"/>
            <a:ext cx="1209899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218" y="0"/>
            <a:ext cx="1216933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6310313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8163" y="6310313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3606" y="6310313"/>
            <a:ext cx="1144538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4176" y="6305833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9434" y="6305834"/>
            <a:ext cx="1024008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214" y="6305836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583" y="6310312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0049" y="6305832"/>
            <a:ext cx="148288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53214" y="577752"/>
            <a:ext cx="60990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Народная игровая кукла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«</a:t>
            </a:r>
            <a:r>
              <a:rPr lang="ru-RU" sz="2400" b="1" dirty="0" err="1" smtClean="0">
                <a:solidFill>
                  <a:schemeClr val="accent6">
                    <a:lumMod val="50000"/>
                  </a:schemeClr>
                </a:solidFill>
              </a:rPr>
              <a:t>Отдарок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на подарок»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050" name="Picture 2" descr="otdarok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44824"/>
            <a:ext cx="28575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Картинки по запросу отдарок на подарок кукл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8383" y="2527306"/>
            <a:ext cx="5035617" cy="3776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7235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325" y="0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506" y="0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420" y="0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7572" y="0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271" y="0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605" y="0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365" y="6310313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5" y="0"/>
            <a:ext cx="1115616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8180" y="0"/>
            <a:ext cx="1209899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218" y="0"/>
            <a:ext cx="1216933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6310313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8163" y="6310313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3606" y="6310313"/>
            <a:ext cx="1144538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4176" y="6305833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9434" y="6305834"/>
            <a:ext cx="1024008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214" y="6305836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583" y="6310312"/>
            <a:ext cx="98583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0049" y="6305832"/>
            <a:ext cx="1482887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895749" y="749895"/>
            <a:ext cx="332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Схема изготовления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748" y="547687"/>
            <a:ext cx="3152775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 descr="http://ped-kopilka.ru/upload/blogs/13409_a2f91c97b0db77539befe635c7d2db2d.jp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4730" y="1211560"/>
            <a:ext cx="2682038" cy="2013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http://ped-kopilka.ru/upload/blogs/13409_cdb5b0d2ba01f1d8cfc28455f87b9d88.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684" y="1183495"/>
            <a:ext cx="2719419" cy="2041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http://ped-kopilka.ru/upload/blogs/13409_ace7abfa9893b28727b99db54edfc093.jpg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5501" y="4169021"/>
            <a:ext cx="2716526" cy="2039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otdarok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683" y="4169020"/>
            <a:ext cx="2719419" cy="2039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4824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70</TotalTime>
  <Words>60</Words>
  <Application>Microsoft Office PowerPoint</Application>
  <PresentationFormat>Экран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10</cp:revision>
  <dcterms:created xsi:type="dcterms:W3CDTF">2017-01-14T10:14:08Z</dcterms:created>
  <dcterms:modified xsi:type="dcterms:W3CDTF">2017-01-14T12:25:20Z</dcterms:modified>
</cp:coreProperties>
</file>