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2" r:id="rId8"/>
    <p:sldId id="263" r:id="rId9"/>
    <p:sldId id="269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B16AE29-D686-4211-979B-0F99C2EE34B7}" type="datetimeFigureOut">
              <a:rPr lang="ru-RU" smtClean="0"/>
              <a:t>27.04.2020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CEC57E-D9BC-4772-A90B-0AF3846250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ПОБЕДА на улицах города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Улица генерала-майора В.А. Глазкова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г. Тамбове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352928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8 мая 2005 года именем генерала Василия Андреевича Глазкова в Октябрьском районе города Тамбова названа улица, которая ранее носила название Чистопрудная. Такое решение приняли депутаты городской думы в связи с 60-летием Победы советских войск в Великой Отечественной войне, а также по многочисленным просьбам жителей бывшего прифронтового города.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67" y="2564904"/>
            <a:ext cx="4320479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 descr="https://l34.news/wp-content/uploads/2014/08/spfile-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564904"/>
            <a:ext cx="464451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016" y="4221088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31 </a:t>
            </a:r>
            <a:r>
              <a:rPr lang="ru-RU" dirty="0" smtClean="0"/>
              <a:t>июля 2011г. </a:t>
            </a:r>
            <a:r>
              <a:rPr lang="ru-RU" dirty="0"/>
              <a:t>в северной части города Тамбова появилась мемориальная доска в честь героя Великой Отечественной войны, генерал-майора Василия Глазкова. Доска открыта на доме № 3 по улице, названной в </a:t>
            </a:r>
            <a:r>
              <a:rPr lang="ru-RU" dirty="0" smtClean="0"/>
              <a:t>честь героя.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5805264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Так же бережно хранят память о В.А. Глазкове и на его родине в деревне </a:t>
            </a:r>
            <a:r>
              <a:rPr lang="ru-RU" dirty="0" err="1" smtClean="0"/>
              <a:t>Вердеревщино</a:t>
            </a:r>
            <a:r>
              <a:rPr lang="ru-RU" dirty="0" smtClean="0"/>
              <a:t> Бондарского района Тамбовской области. Школа, в которой он учился, носит его имя.</a:t>
            </a:r>
            <a:endParaRPr lang="ru-RU" dirty="0" smtClean="0"/>
          </a:p>
        </p:txBody>
      </p:sp>
      <p:pic>
        <p:nvPicPr>
          <p:cNvPr id="24580" name="Picture 4" descr="https://newtambov.ru/storage/2012/04/image_12328_131218710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6359148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260648"/>
            <a:ext cx="410445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cap="all" dirty="0"/>
              <a:t>ГЕРОЙ ВЕЛИКОЙ ОТЕЧЕСТВЕННОЙ ВОЙНЫ, ГЕНЕРАЛ-МАЙОР </a:t>
            </a:r>
            <a:r>
              <a:rPr lang="ru-RU" cap="all" dirty="0" smtClean="0"/>
              <a:t>Василий Андреевич ГЛАЗКОВ.</a:t>
            </a:r>
          </a:p>
          <a:p>
            <a:r>
              <a:rPr lang="ru-RU" dirty="0" smtClean="0"/>
              <a:t>Родился </a:t>
            </a:r>
            <a:r>
              <a:rPr lang="ru-RU" dirty="0"/>
              <a:t>1 января (14 января) 1901 года в селе </a:t>
            </a:r>
            <a:r>
              <a:rPr lang="ru-RU" dirty="0" err="1"/>
              <a:t>Вердеревщино</a:t>
            </a:r>
            <a:r>
              <a:rPr lang="ru-RU" dirty="0"/>
              <a:t> </a:t>
            </a:r>
            <a:r>
              <a:rPr lang="ru-RU" dirty="0" err="1"/>
              <a:t>Нащекинской</a:t>
            </a:r>
            <a:r>
              <a:rPr lang="ru-RU" dirty="0"/>
              <a:t> волости </a:t>
            </a:r>
            <a:r>
              <a:rPr lang="ru-RU" dirty="0" err="1"/>
              <a:t>Кирсановского</a:t>
            </a:r>
            <a:r>
              <a:rPr lang="ru-RU" dirty="0"/>
              <a:t> уезда (ныне Бондарский район Тамбовской обл.), генерал-майор. </a:t>
            </a:r>
            <a:r>
              <a:rPr lang="ru-RU" dirty="0" smtClean="0"/>
              <a:t>Участник </a:t>
            </a:r>
            <a:r>
              <a:rPr lang="ru-RU" dirty="0"/>
              <a:t>Гражданской войны. </a:t>
            </a:r>
            <a:r>
              <a:rPr lang="ru-RU" dirty="0" smtClean="0"/>
              <a:t>С 1938 </a:t>
            </a:r>
            <a:r>
              <a:rPr lang="ru-RU" dirty="0"/>
              <a:t>г. - </a:t>
            </a:r>
            <a:r>
              <a:rPr lang="ru-RU" dirty="0" smtClean="0"/>
              <a:t>командир воздушно- десантной </a:t>
            </a:r>
            <a:r>
              <a:rPr lang="ru-RU" dirty="0"/>
              <a:t>бригады</a:t>
            </a:r>
            <a:r>
              <a:rPr lang="ru-RU" dirty="0" smtClean="0"/>
              <a:t>.</a:t>
            </a:r>
            <a:r>
              <a:rPr lang="ru-RU" dirty="0"/>
              <a:t> Участник Великой Отечественной войны с 22 июня 1941 года.</a:t>
            </a:r>
            <a:r>
              <a:rPr lang="ru-RU" dirty="0" smtClean="0"/>
              <a:t> В</a:t>
            </a:r>
            <a:r>
              <a:rPr lang="ru-RU" dirty="0"/>
              <a:t> период Сталинградской битвы командир 35-й гвардейской стрелковой дивизии 62-й армии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В </a:t>
            </a:r>
            <a:r>
              <a:rPr lang="ru-RU" dirty="0"/>
              <a:t>сентябре 1942 года Василий Андреевич Глазков погиб, сдерживая наступление немецко-фашистских войск в районе Верхней </a:t>
            </a:r>
            <a:r>
              <a:rPr lang="ru-RU" dirty="0" err="1"/>
              <a:t>Ельшанки</a:t>
            </a:r>
            <a:r>
              <a:rPr lang="ru-RU" dirty="0"/>
              <a:t>. 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104456" cy="5526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536" y="5733256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Его именем названа улица в городе Тамбове и в городе Волгограде. </a:t>
            </a:r>
            <a:endParaRPr lang="ru-RU" dirty="0" smtClean="0"/>
          </a:p>
        </p:txBody>
      </p:sp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40152" y="332656"/>
            <a:ext cx="309634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 большой теплотой и уважением вспоминали о своем командире бойцы </a:t>
            </a:r>
            <a:r>
              <a:rPr lang="ru-RU" dirty="0" smtClean="0"/>
              <a:t>дивизии, про него </a:t>
            </a:r>
            <a:r>
              <a:rPr lang="ru-RU" dirty="0"/>
              <a:t>говорили: «С таким командиром - хоть </a:t>
            </a:r>
            <a:r>
              <a:rPr lang="ru-RU" dirty="0" smtClean="0"/>
              <a:t>куда!»</a:t>
            </a:r>
            <a:endParaRPr lang="ru-RU" dirty="0"/>
          </a:p>
          <a:p>
            <a:pPr algn="just"/>
            <a:r>
              <a:rPr lang="ru-RU" dirty="0"/>
              <a:t>Василий Андреевич Глазков родом был из бедной крестьянской семьи. В </a:t>
            </a:r>
            <a:r>
              <a:rPr lang="ru-RU" dirty="0" smtClean="0"/>
              <a:t>17 </a:t>
            </a:r>
            <a:r>
              <a:rPr lang="ru-RU" dirty="0"/>
              <a:t>лет присоединился к отряду красноармейцев</a:t>
            </a:r>
            <a:r>
              <a:rPr lang="ru-RU" dirty="0" smtClean="0"/>
              <a:t>,</a:t>
            </a:r>
            <a:r>
              <a:rPr lang="ru-RU" dirty="0" smtClean="0"/>
              <a:t> шедших мимо их деревни, и с тех пор посвятил свою жизнь службе в Красной армии. 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04664"/>
            <a:ext cx="5797996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1520" y="558924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З</a:t>
            </a:r>
            <a:r>
              <a:rPr lang="ru-RU" dirty="0" smtClean="0"/>
              <a:t>аслужил среди своих командиров и боевых товарищей репутацию надежного и принципиального человека. Василий Глазков непрерывно продолжал свое образование, стал кадровым офицером.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01317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 время Гражданской войны сражался с «чёрным бароном» генералом Врангелем и с «батькой» Нестором Махно.</a:t>
            </a:r>
            <a:endParaRPr lang="ru-RU" dirty="0"/>
          </a:p>
        </p:txBody>
      </p:sp>
    </p:spTree>
  </p:cSld>
  <p:clrMapOvr>
    <a:masterClrMapping/>
  </p:clrMapOvr>
  <p:transition>
    <p:pull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1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 1941 года воевал на фронтах Великой Отечественной войны. Оказался в окружении под Харьковом, но ему удалось вырваться из вражеского кольца и вывести оттуда 200 своих бойцов.</a:t>
            </a:r>
          </a:p>
          <a:p>
            <a:r>
              <a:rPr lang="ru-RU" dirty="0"/>
              <a:t>Глазков командовал воздушно-десантными войсками, когда ситуация на Кавказском направлении и под Сталинградом стала критической. Десантный корпус вывели из резерва Ставки и сформировали из него 35-ю стрелковую дивизию, которой авансом присвоили звание «гвардейской». Эту дивизию в августе 1942 года направили на защиту Сталинграда</a:t>
            </a:r>
            <a:r>
              <a:rPr lang="ru-RU" dirty="0" smtClean="0"/>
              <a:t>. Перед </a:t>
            </a:r>
            <a:r>
              <a:rPr lang="ru-RU" dirty="0"/>
              <a:t>ней была поставлена задача: остановить наступающего врага, превратить Сталинград в непреступную крепость. Совместно с другими </a:t>
            </a:r>
            <a:r>
              <a:rPr lang="ru-RU" dirty="0" smtClean="0"/>
              <a:t>частями </a:t>
            </a:r>
            <a:r>
              <a:rPr lang="ru-RU" dirty="0"/>
              <a:t>армии дивизия эту задачу </a:t>
            </a:r>
            <a:r>
              <a:rPr lang="ru-RU" dirty="0" err="1"/>
              <a:t>выполнила.</a:t>
            </a:r>
            <a:r>
              <a:rPr lang="ru-RU" dirty="0" err="1" smtClean="0"/>
              <a:t>С</a:t>
            </a:r>
            <a:r>
              <a:rPr lang="ru-RU" dirty="0" smtClean="0"/>
              <a:t> </a:t>
            </a:r>
            <a:r>
              <a:rPr lang="ru-RU" dirty="0"/>
              <a:t>ходу гвардейцы вступили в бой, сперва на станции </a:t>
            </a:r>
            <a:r>
              <a:rPr lang="ru-RU" dirty="0" err="1"/>
              <a:t>Котлубань</a:t>
            </a:r>
            <a:r>
              <a:rPr lang="ru-RU" dirty="0"/>
              <a:t> </a:t>
            </a:r>
            <a:r>
              <a:rPr lang="ru-RU" dirty="0" smtClean="0"/>
              <a:t>,а </a:t>
            </a:r>
            <a:r>
              <a:rPr lang="ru-RU" dirty="0"/>
              <a:t>потом на Верхней </a:t>
            </a:r>
            <a:r>
              <a:rPr lang="ru-RU" dirty="0" err="1"/>
              <a:t>Ельшанке</a:t>
            </a:r>
            <a:r>
              <a:rPr lang="ru-RU" dirty="0"/>
              <a:t>. 8 дней они стояли насмерть, сдерживая натиск превосходящей силы противника, несли огромные потери, пока им не было приказано отойти</a:t>
            </a:r>
            <a:r>
              <a:rPr lang="ru-RU" dirty="0" smtClean="0"/>
              <a:t>.</a:t>
            </a:r>
          </a:p>
          <a:p>
            <a:r>
              <a:rPr lang="ru-RU" dirty="0"/>
              <a:t>За период боевых действий с 23 августа по 8 сентября 1942 года дивизией уничтожено: солдат и офицеров противника- до 5500 человек, самолетов- 5, танков- 105, бронемашин- 7, автомашин- 201, пушек- 18, минометов- 58, шестиствольных минометов- 4, пулеметов- 77 и большое количество винтовок и боеприпасов.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3529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переходе с наблюдательного на командный пункт 7 сентября 1942 года был ранен генерал-майор Глазков. Осколок попал ему в ногу, но Василий Андреевич не захотел покидать поле боя и после перевязки остался на своем боевом посту. На следующий день – второе ранение, серьезнее первого: на этот раз осколок угодил генералу в поясницу. Решено было везти командира в эвакогоспиталь за Волгу.</a:t>
            </a:r>
          </a:p>
          <a:p>
            <a:r>
              <a:rPr lang="ru-RU" dirty="0" smtClean="0"/>
              <a:t>Но не суждено ему было добраться туда живым. Едва лишь раненого генерала погрузили в машину, начался обстрел. Когда генерал был в машине, в это время начался артобстрел с минометов «Ванюши», и одна из мин попала в крышу машины. Мина разорвалась, осколки попали Глазкову в голову, причинив ему на этот раз смертельное ранение. </a:t>
            </a:r>
          </a:p>
          <a:p>
            <a:r>
              <a:rPr lang="ru-RU" dirty="0" smtClean="0"/>
              <a:t>Убитого Глазкова переправили в штаб 62-й армии на левый берег Волги. По распоряжению командования выставили почетный караул. Бойцы 35-й гвардейской дивизии, доставившие Глазкова на другой берег, попросили включить их в состав караула, чтобы от всего личного состава дивизии отдать последний долг своему командиру. </a:t>
            </a:r>
          </a:p>
          <a:p>
            <a:r>
              <a:rPr lang="ru-RU" dirty="0" smtClean="0"/>
              <a:t>На следующий день, 9 сентября генерал-майор Василий Андреевич Глазков с военными почестями был похоронен меж двух дубов недалеко от офицерской столовой.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88640"/>
            <a:ext cx="84969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Извещение о гибели В.А. Глазкова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64704"/>
            <a:ext cx="745434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1957 году прах генерала перезахоронили в Комсомольском саду Сталинграда. Там был установлен гранитный памятник, авторами которого стали архитектор И.К. </a:t>
            </a:r>
            <a:r>
              <a:rPr lang="ru-RU" dirty="0" err="1"/>
              <a:t>Белдовский</a:t>
            </a:r>
            <a:r>
              <a:rPr lang="ru-RU" dirty="0"/>
              <a:t> и знаменитый скульптор Е.В. Вучетич (он спроектировал барельеф).  </a:t>
            </a:r>
            <a:r>
              <a:rPr lang="ru-RU" dirty="0" smtClean="0"/>
              <a:t> </a:t>
            </a:r>
            <a:r>
              <a:rPr lang="ru-RU" sz="1600" i="1" dirty="0" smtClean="0"/>
              <a:t>Могила Глазкова в Комсомольском саду Волгограда.</a:t>
            </a:r>
            <a:endParaRPr lang="ru-RU" sz="1600" i="1" dirty="0"/>
          </a:p>
        </p:txBody>
      </p:sp>
      <p:pic>
        <p:nvPicPr>
          <p:cNvPr id="19460" name="Picture 4" descr="https://stalingrad.vpravda.ru/sites/default/files/content/images/2017-09-11-14-13-06-0_78759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4392488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музее-панораме «Сталинградская битва» хранится генеральская шинель Глазкова: на поблекшем от времени сукне  – пятна крови и 160 пулевых и осколочных пробоин.</a:t>
            </a:r>
          </a:p>
        </p:txBody>
      </p:sp>
      <p:pic>
        <p:nvPicPr>
          <p:cNvPr id="20482" name="Picture 2" descr="https://stalingrad.vpravda.ru/sites/default/files/content/images/2017-09-11-14-14-16-0_96308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836714"/>
            <a:ext cx="4680520" cy="6021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556792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23 сентября 1943 года указом Президиума Верховного Совета СССР  его посмертно наградили орденом Ленина.</a:t>
            </a:r>
            <a:endParaRPr lang="ru-RU" dirty="0"/>
          </a:p>
        </p:txBody>
      </p:sp>
      <p:sp>
        <p:nvSpPr>
          <p:cNvPr id="4098" name="AutoShape 2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6" name="AutoShape 10" descr="C:\Users\User\Desktop\s1200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8" name="Picture 12" descr="https://avatars.mds.yandex.net/get-pdb/2056332/4c05025c-8d24-4d68-9a96-e95f5792d4f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132857"/>
            <a:ext cx="3600400" cy="472514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0992" y="188640"/>
            <a:ext cx="9073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Бесстрашный и умелый организатор боевых операций, презирая смерть, Глазков учил свой командный состав, как надо вести наблюдение за боем, как надо в сложнейших условиях управлять боем. Не было боя в котором не принял бы личного участия генерал- майор Глазков.</a:t>
            </a: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357</TotalTime>
  <Words>804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ПОБЕДА на улицах города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ПОБЕДА на улицах города</dc:title>
  <dc:creator>User</dc:creator>
  <cp:lastModifiedBy>User</cp:lastModifiedBy>
  <cp:revision>40</cp:revision>
  <dcterms:created xsi:type="dcterms:W3CDTF">2020-04-27T13:21:44Z</dcterms:created>
  <dcterms:modified xsi:type="dcterms:W3CDTF">2020-04-27T19:18:48Z</dcterms:modified>
</cp:coreProperties>
</file>