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57" r:id="rId4"/>
    <p:sldId id="259" r:id="rId5"/>
    <p:sldId id="260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ony\Desktop\для работы\игры\паровозик\2\image9Q3CSMK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04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для работы\игры\паровозик\1\imageHCT468Z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416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ony\Desktop\для работы\игры\паровозик\1\imageRGY3RLZ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79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ony\Desktop\для работы\игры\паровозик\1\image7OMCN5F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747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ony\Desktop\для работы\игры\паровозик\1\imageY7LC6QH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393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ony\Desktop\для работы\игры\паровозик\1\imageTTZ46P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789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Sony\Desktop\для работы\игры\паровозик\1\image82H79BQ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54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ny\Desktop\для работы\игры\паровозик\1\image1AGJ5T6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040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Sony</cp:lastModifiedBy>
  <cp:revision>2</cp:revision>
  <dcterms:created xsi:type="dcterms:W3CDTF">2021-03-16T09:24:00Z</dcterms:created>
  <dcterms:modified xsi:type="dcterms:W3CDTF">2021-03-16T09:47:49Z</dcterms:modified>
</cp:coreProperties>
</file>