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60" r:id="rId5"/>
    <p:sldId id="259" r:id="rId6"/>
    <p:sldId id="261" r:id="rId7"/>
    <p:sldId id="262" r:id="rId8"/>
    <p:sldId id="263" r:id="rId9"/>
    <p:sldId id="265" r:id="rId10"/>
    <p:sldId id="264" r:id="rId11"/>
    <p:sldId id="266" r:id="rId12"/>
    <p:sldId id="268"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229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descr="Tag=AccentColor&#10;Flavor=Light&#10;Target=FillAndLine">
            <a:extLst>
              <a:ext uri="{FF2B5EF4-FFF2-40B4-BE49-F238E27FC236}">
                <a16:creationId xmlns:a16="http://schemas.microsoft.com/office/drawing/2014/main" id="{DA381740-063A-41A4-836D-85D14980EEF0}"/>
              </a:ext>
            </a:extLst>
          </p:cNvPr>
          <p:cNvSpPr/>
          <p:nvPr/>
        </p:nvSpPr>
        <p:spPr>
          <a:xfrm>
            <a:off x="838200" y="473688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24EF9DF8-704A-44AE-8850-307DDACC9387}"/>
              </a:ext>
            </a:extLst>
          </p:cNvPr>
          <p:cNvSpPr>
            <a:spLocks noGrp="1"/>
          </p:cNvSpPr>
          <p:nvPr>
            <p:ph type="ctrTitle"/>
          </p:nvPr>
        </p:nvSpPr>
        <p:spPr>
          <a:xfrm>
            <a:off x="841248" y="448056"/>
            <a:ext cx="10515600" cy="4069080"/>
          </a:xfrm>
        </p:spPr>
        <p:txBody>
          <a:bodyPr anchor="b">
            <a:noAutofit/>
          </a:bodyPr>
          <a:lstStyle>
            <a:lvl1pPr algn="l">
              <a:defRPr sz="96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CC72E09-06F3-48B9-9B95-DE15EC98017B}"/>
              </a:ext>
            </a:extLst>
          </p:cNvPr>
          <p:cNvSpPr>
            <a:spLocks noGrp="1"/>
          </p:cNvSpPr>
          <p:nvPr>
            <p:ph type="subTitle" idx="1"/>
          </p:nvPr>
        </p:nvSpPr>
        <p:spPr>
          <a:xfrm>
            <a:off x="841248" y="4983480"/>
            <a:ext cx="10515600" cy="1124712"/>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E11CD474-E5E1-4D01-97F6-0C9FC09332C0}"/>
              </a:ext>
            </a:extLst>
          </p:cNvPr>
          <p:cNvSpPr>
            <a:spLocks noGrp="1"/>
          </p:cNvSpPr>
          <p:nvPr>
            <p:ph type="dt" sz="half" idx="10"/>
          </p:nvPr>
        </p:nvSpPr>
        <p:spPr/>
        <p:txBody>
          <a:bodyPr/>
          <a:lstStyle/>
          <a:p>
            <a:fld id="{72345051-2045-45DA-935E-2E3CA1A69ADC}" type="datetimeFigureOut">
              <a:rPr lang="en-US" smtClean="0"/>
              <a:t>4/16/2021</a:t>
            </a:fld>
            <a:endParaRPr lang="en-US" dirty="0"/>
          </a:p>
        </p:txBody>
      </p:sp>
      <p:sp>
        <p:nvSpPr>
          <p:cNvPr id="5" name="Footer Placeholder 4">
            <a:extLst>
              <a:ext uri="{FF2B5EF4-FFF2-40B4-BE49-F238E27FC236}">
                <a16:creationId xmlns:a16="http://schemas.microsoft.com/office/drawing/2014/main" id="{C636BBC7-EB9B-4B36-88E9-DBF65D270E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8786C7-DD8D-492F-9A9A-A7B3EBE27FE9}"/>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334562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07CF8D-FF51-4FD8-B968-A2C85073478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661A953-02EA-491B-A215-AF8420D74D3A}"/>
              </a:ext>
            </a:extLst>
          </p:cNvPr>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4084D1E-BC98-44E4-8D2C-89CCDC293331}"/>
              </a:ext>
            </a:extLst>
          </p:cNvPr>
          <p:cNvSpPr>
            <a:spLocks noGrp="1"/>
          </p:cNvSpPr>
          <p:nvPr>
            <p:ph type="dt" sz="half" idx="10"/>
          </p:nvPr>
        </p:nvSpPr>
        <p:spPr/>
        <p:txBody>
          <a:bodyPr/>
          <a:lstStyle/>
          <a:p>
            <a:fld id="{72345051-2045-45DA-935E-2E3CA1A69ADC}" type="datetimeFigureOut">
              <a:rPr lang="en-US" smtClean="0"/>
              <a:t>4/16/2021</a:t>
            </a:fld>
            <a:endParaRPr lang="en-US"/>
          </a:p>
        </p:txBody>
      </p:sp>
      <p:sp>
        <p:nvSpPr>
          <p:cNvPr id="5" name="Footer Placeholder 4">
            <a:extLst>
              <a:ext uri="{FF2B5EF4-FFF2-40B4-BE49-F238E27FC236}">
                <a16:creationId xmlns:a16="http://schemas.microsoft.com/office/drawing/2014/main" id="{513019EB-9C2B-4833-B72A-1476941597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F6E764-5688-45F5-94ED-A7357D2F5689}"/>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14785004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0E3CB6-3025-40BF-A04B-A7B0CB4C01F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EDD5CB3-8B24-48C7-89D3-8DCAD36A453D}"/>
              </a:ext>
            </a:extLst>
          </p:cNvPr>
          <p:cNvSpPr>
            <a:spLocks noGrp="1"/>
          </p:cNvSpPr>
          <p:nvPr>
            <p:ph type="body" orient="vert" idx="1"/>
          </p:nvPr>
        </p:nvSpPr>
        <p:spPr>
          <a:xfrm>
            <a:off x="838200" y="365125"/>
            <a:ext cx="7734300" cy="5811838"/>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50BC931-E2BF-4C1D-91AA-89F82F8268B2}"/>
              </a:ext>
            </a:extLst>
          </p:cNvPr>
          <p:cNvSpPr>
            <a:spLocks noGrp="1"/>
          </p:cNvSpPr>
          <p:nvPr>
            <p:ph type="dt" sz="half" idx="10"/>
          </p:nvPr>
        </p:nvSpPr>
        <p:spPr/>
        <p:txBody>
          <a:bodyPr/>
          <a:lstStyle/>
          <a:p>
            <a:fld id="{72345051-2045-45DA-935E-2E3CA1A69ADC}" type="datetimeFigureOut">
              <a:rPr lang="en-US" smtClean="0"/>
              <a:t>4/16/2021</a:t>
            </a:fld>
            <a:endParaRPr lang="en-US"/>
          </a:p>
        </p:txBody>
      </p:sp>
      <p:sp>
        <p:nvSpPr>
          <p:cNvPr id="5" name="Footer Placeholder 4">
            <a:extLst>
              <a:ext uri="{FF2B5EF4-FFF2-40B4-BE49-F238E27FC236}">
                <a16:creationId xmlns:a16="http://schemas.microsoft.com/office/drawing/2014/main" id="{7548A135-AEE9-4483-957E-3D143318DD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8DEFD4-A052-46B3-B2AE-F3091D8A2F7B}"/>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2143086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D02BC-5A24-47F7-A4DF-B93FBC0C51B0}"/>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48E9219E-EE74-4093-94D6-F663E059C504}"/>
              </a:ext>
            </a:extLst>
          </p:cNvPr>
          <p:cNvSpPr>
            <a:spLocks noGrp="1"/>
          </p:cNvSpPr>
          <p:nvPr>
            <p:ph idx="1"/>
          </p:nvPr>
        </p:nvSpPr>
        <p:spPr>
          <a:xfrm>
            <a:off x="838200" y="1929384"/>
            <a:ext cx="10515600" cy="4251960"/>
          </a:xfrm>
        </p:spPr>
        <p:txBody>
          <a:bodyPr>
            <a:normAutofit/>
          </a:bodyPr>
          <a:lstStyle>
            <a:lvl1pPr>
              <a:defRPr sz="2800"/>
            </a:lvl1pPr>
            <a:lvl2pPr>
              <a:defRPr sz="2400"/>
            </a:lvl2pPr>
            <a:lvl3pPr>
              <a:defRPr sz="2000"/>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2A61642-BFBA-48AE-A29C-C2AA7386AE95}"/>
              </a:ext>
            </a:extLst>
          </p:cNvPr>
          <p:cNvSpPr>
            <a:spLocks noGrp="1"/>
          </p:cNvSpPr>
          <p:nvPr>
            <p:ph type="dt" sz="half" idx="10"/>
          </p:nvPr>
        </p:nvSpPr>
        <p:spPr/>
        <p:txBody>
          <a:bodyPr/>
          <a:lstStyle/>
          <a:p>
            <a:fld id="{72345051-2045-45DA-935E-2E3CA1A69ADC}" type="datetimeFigureOut">
              <a:rPr lang="en-US" smtClean="0"/>
              <a:t>4/16/2021</a:t>
            </a:fld>
            <a:endParaRPr lang="en-US"/>
          </a:p>
        </p:txBody>
      </p:sp>
      <p:sp>
        <p:nvSpPr>
          <p:cNvPr id="5" name="Footer Placeholder 4">
            <a:extLst>
              <a:ext uri="{FF2B5EF4-FFF2-40B4-BE49-F238E27FC236}">
                <a16:creationId xmlns:a16="http://schemas.microsoft.com/office/drawing/2014/main" id="{2AD2029B-6646-4DBF-A302-76A513FC64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6D4DFD-766F-4E45-A00C-2B5E8CE9A908}"/>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8" name="Rectangle 7" descr="Tag=AccentColor&#10;Flavor=Light&#10;Target=FillAndLine">
            <a:extLst>
              <a:ext uri="{FF2B5EF4-FFF2-40B4-BE49-F238E27FC236}">
                <a16:creationId xmlns:a16="http://schemas.microsoft.com/office/drawing/2014/main" id="{EBDD1931-9E86-4402-9A68-33A2D9EFB198}"/>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146733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218C0-6540-400C-BB51-353D5FD5CB00}"/>
              </a:ext>
            </a:extLst>
          </p:cNvPr>
          <p:cNvSpPr>
            <a:spLocks noGrp="1"/>
          </p:cNvSpPr>
          <p:nvPr>
            <p:ph type="title"/>
          </p:nvPr>
        </p:nvSpPr>
        <p:spPr>
          <a:xfrm>
            <a:off x="841248" y="448056"/>
            <a:ext cx="10515600" cy="4069080"/>
          </a:xfrm>
        </p:spPr>
        <p:txBody>
          <a:bodyPr anchor="b">
            <a:normAutofit/>
          </a:bodyPr>
          <a:lstStyle>
            <a:lvl1pPr>
              <a:defRPr sz="8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A81CD69-43B3-4FF7-AA41-30C36C957E65}"/>
              </a:ext>
            </a:extLst>
          </p:cNvPr>
          <p:cNvSpPr>
            <a:spLocks noGrp="1"/>
          </p:cNvSpPr>
          <p:nvPr>
            <p:ph type="body" idx="1"/>
          </p:nvPr>
        </p:nvSpPr>
        <p:spPr>
          <a:xfrm>
            <a:off x="841248" y="4983480"/>
            <a:ext cx="10515600" cy="1124712"/>
          </a:xfrm>
        </p:spPr>
        <p:txBody>
          <a:bodyPr>
            <a:norm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2BF300D-5CBE-47E9-A193-E23C8314D0EA}"/>
              </a:ext>
            </a:extLst>
          </p:cNvPr>
          <p:cNvSpPr>
            <a:spLocks noGrp="1"/>
          </p:cNvSpPr>
          <p:nvPr>
            <p:ph type="dt" sz="half" idx="10"/>
          </p:nvPr>
        </p:nvSpPr>
        <p:spPr/>
        <p:txBody>
          <a:bodyPr/>
          <a:lstStyle/>
          <a:p>
            <a:fld id="{72345051-2045-45DA-935E-2E3CA1A69ADC}" type="datetimeFigureOut">
              <a:rPr lang="en-US" smtClean="0"/>
              <a:t>4/16/2021</a:t>
            </a:fld>
            <a:endParaRPr lang="en-US"/>
          </a:p>
        </p:txBody>
      </p:sp>
      <p:sp>
        <p:nvSpPr>
          <p:cNvPr id="5" name="Footer Placeholder 4">
            <a:extLst>
              <a:ext uri="{FF2B5EF4-FFF2-40B4-BE49-F238E27FC236}">
                <a16:creationId xmlns:a16="http://schemas.microsoft.com/office/drawing/2014/main" id="{56E7DF3F-C51A-4DB1-9FCE-E3E0D8E925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269CF4-FAAB-44EF-A2A5-8352B4AA384F}"/>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7" name="Rectangle 6" descr="Tag=AccentColor&#10;Flavor=Light&#10;Target=FillAndLine">
            <a:extLst>
              <a:ext uri="{FF2B5EF4-FFF2-40B4-BE49-F238E27FC236}">
                <a16:creationId xmlns:a16="http://schemas.microsoft.com/office/drawing/2014/main" id="{417A8947-4521-4FE1-8E44-27363435CE1B}"/>
              </a:ext>
            </a:extLst>
          </p:cNvPr>
          <p:cNvSpPr/>
          <p:nvPr/>
        </p:nvSpPr>
        <p:spPr>
          <a:xfrm>
            <a:off x="838200" y="473688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776749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DE264-531D-49C1-A8AF-2B4C1D218FAB}"/>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4B9A1B8-2F1B-46AA-858A-CFFF5AF7CEB0}"/>
              </a:ext>
            </a:extLst>
          </p:cNvPr>
          <p:cNvSpPr>
            <a:spLocks noGrp="1"/>
          </p:cNvSpPr>
          <p:nvPr>
            <p:ph sz="half" idx="1"/>
          </p:nvPr>
        </p:nvSpPr>
        <p:spPr>
          <a:xfrm>
            <a:off x="838200" y="1929384"/>
            <a:ext cx="5181600" cy="425196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6E6B9631-18C0-43BD-8AF3-9137D6D4C234}"/>
              </a:ext>
            </a:extLst>
          </p:cNvPr>
          <p:cNvSpPr>
            <a:spLocks noGrp="1"/>
          </p:cNvSpPr>
          <p:nvPr>
            <p:ph sz="half" idx="2"/>
          </p:nvPr>
        </p:nvSpPr>
        <p:spPr>
          <a:xfrm>
            <a:off x="6172200" y="1929384"/>
            <a:ext cx="5181600" cy="42519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E9032FCA-14C6-4497-9C27-3F58062442CE}"/>
              </a:ext>
            </a:extLst>
          </p:cNvPr>
          <p:cNvSpPr>
            <a:spLocks noGrp="1"/>
          </p:cNvSpPr>
          <p:nvPr>
            <p:ph type="dt" sz="half" idx="10"/>
          </p:nvPr>
        </p:nvSpPr>
        <p:spPr/>
        <p:txBody>
          <a:bodyPr/>
          <a:lstStyle/>
          <a:p>
            <a:fld id="{72345051-2045-45DA-935E-2E3CA1A69ADC}" type="datetimeFigureOut">
              <a:rPr lang="en-US" smtClean="0"/>
              <a:t>4/16/2021</a:t>
            </a:fld>
            <a:endParaRPr lang="en-US"/>
          </a:p>
        </p:txBody>
      </p:sp>
      <p:sp>
        <p:nvSpPr>
          <p:cNvPr id="6" name="Footer Placeholder 5">
            <a:extLst>
              <a:ext uri="{FF2B5EF4-FFF2-40B4-BE49-F238E27FC236}">
                <a16:creationId xmlns:a16="http://schemas.microsoft.com/office/drawing/2014/main" id="{961E5057-693B-4E10-958E-0ABE79FEC7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0CECB1-0A35-4C10-9D3D-FE4404283011}"/>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9" name="Rectangle 8" descr="Tag=AccentColor&#10;Flavor=Light&#10;Target=FillAndLine">
            <a:extLst>
              <a:ext uri="{FF2B5EF4-FFF2-40B4-BE49-F238E27FC236}">
                <a16:creationId xmlns:a16="http://schemas.microsoft.com/office/drawing/2014/main" id="{2FAAC677-2D37-4F63-9C4B-711A2988EE02}"/>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5715236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AE282-8875-4F49-AB21-E1C2BCAEA1F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1712EA2-EF8C-4F18-BECF-AD121F72816A}"/>
              </a:ext>
            </a:extLst>
          </p:cNvPr>
          <p:cNvSpPr>
            <a:spLocks noGrp="1"/>
          </p:cNvSpPr>
          <p:nvPr>
            <p:ph type="body" idx="1"/>
          </p:nvPr>
        </p:nvSpPr>
        <p:spPr>
          <a:xfrm>
            <a:off x="839788" y="1938528"/>
            <a:ext cx="5157787" cy="823912"/>
          </a:xfrm>
        </p:spPr>
        <p:txBody>
          <a:bodyPr anchor="b">
            <a:normAutofit/>
          </a:bodyPr>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D7B59D4-E93F-40C1-A1A2-F1867830C678}"/>
              </a:ext>
            </a:extLst>
          </p:cNvPr>
          <p:cNvSpPr>
            <a:spLocks noGrp="1"/>
          </p:cNvSpPr>
          <p:nvPr>
            <p:ph sz="half" idx="2"/>
          </p:nvPr>
        </p:nvSpPr>
        <p:spPr>
          <a:xfrm>
            <a:off x="839788" y="2926080"/>
            <a:ext cx="5157787" cy="326440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6E810616-1C77-42AE-8449-D0B64E2B8475}"/>
              </a:ext>
            </a:extLst>
          </p:cNvPr>
          <p:cNvSpPr>
            <a:spLocks noGrp="1"/>
          </p:cNvSpPr>
          <p:nvPr>
            <p:ph type="body" sz="quarter" idx="3"/>
          </p:nvPr>
        </p:nvSpPr>
        <p:spPr>
          <a:xfrm>
            <a:off x="6172200" y="1938528"/>
            <a:ext cx="5183188" cy="823912"/>
          </a:xfrm>
        </p:spPr>
        <p:txBody>
          <a:bodyPr anchor="b">
            <a:normAutofit/>
          </a:bodyPr>
          <a:lstStyle>
            <a:lvl1pPr marL="0" indent="0">
              <a:buNone/>
              <a:defRPr sz="36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74E172-AFE8-48E4-BBB0-CA6D4EC1127C}"/>
              </a:ext>
            </a:extLst>
          </p:cNvPr>
          <p:cNvSpPr>
            <a:spLocks noGrp="1"/>
          </p:cNvSpPr>
          <p:nvPr>
            <p:ph sz="quarter" idx="4"/>
          </p:nvPr>
        </p:nvSpPr>
        <p:spPr>
          <a:xfrm>
            <a:off x="6172200" y="2926080"/>
            <a:ext cx="5183188" cy="32644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4C9407CC-270D-4C98-B95C-7AE67D2E1913}"/>
              </a:ext>
            </a:extLst>
          </p:cNvPr>
          <p:cNvSpPr>
            <a:spLocks noGrp="1"/>
          </p:cNvSpPr>
          <p:nvPr>
            <p:ph type="dt" sz="half" idx="10"/>
          </p:nvPr>
        </p:nvSpPr>
        <p:spPr/>
        <p:txBody>
          <a:bodyPr/>
          <a:lstStyle/>
          <a:p>
            <a:fld id="{72345051-2045-45DA-935E-2E3CA1A69ADC}" type="datetimeFigureOut">
              <a:rPr lang="en-US" smtClean="0"/>
              <a:t>4/16/2021</a:t>
            </a:fld>
            <a:endParaRPr lang="en-US"/>
          </a:p>
        </p:txBody>
      </p:sp>
      <p:sp>
        <p:nvSpPr>
          <p:cNvPr id="8" name="Footer Placeholder 7">
            <a:extLst>
              <a:ext uri="{FF2B5EF4-FFF2-40B4-BE49-F238E27FC236}">
                <a16:creationId xmlns:a16="http://schemas.microsoft.com/office/drawing/2014/main" id="{454070D5-9B7B-47FC-9F75-F6AD9607452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28EAC17-33BE-4265-8C06-644C2D34FD3C}"/>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11" name="Rectangle 10" descr="Tag=AccentColor&#10;Flavor=Light&#10;Target=FillAndLine">
            <a:extLst>
              <a:ext uri="{FF2B5EF4-FFF2-40B4-BE49-F238E27FC236}">
                <a16:creationId xmlns:a16="http://schemas.microsoft.com/office/drawing/2014/main" id="{F634C457-AEBF-47D7-9200-BAD05D138B12}"/>
              </a:ext>
            </a:extLst>
          </p:cNvPr>
          <p:cNvSpPr/>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7469424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E9AC0-40CD-4451-BF00-5E2FC7B7451B}"/>
              </a:ext>
            </a:extLst>
          </p:cNvPr>
          <p:cNvSpPr>
            <a:spLocks noGrp="1"/>
          </p:cNvSpPr>
          <p:nvPr>
            <p:ph type="title"/>
          </p:nvPr>
        </p:nvSpPr>
        <p:spPr>
          <a:xfrm>
            <a:off x="2203704" y="1728216"/>
            <a:ext cx="7781544" cy="3392424"/>
          </a:xfrm>
        </p:spPr>
        <p:txBody>
          <a:bodyPr>
            <a:normAutofit/>
          </a:bodyPr>
          <a:lstStyle>
            <a:lvl1pPr algn="ctr">
              <a:defRPr sz="7800"/>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C6FD9A32-9C83-452B-BC69-CC6E95D3C93C}"/>
              </a:ext>
            </a:extLst>
          </p:cNvPr>
          <p:cNvSpPr>
            <a:spLocks noGrp="1"/>
          </p:cNvSpPr>
          <p:nvPr>
            <p:ph type="dt" sz="half" idx="10"/>
          </p:nvPr>
        </p:nvSpPr>
        <p:spPr/>
        <p:txBody>
          <a:bodyPr/>
          <a:lstStyle/>
          <a:p>
            <a:fld id="{72345051-2045-45DA-935E-2E3CA1A69ADC}" type="datetimeFigureOut">
              <a:rPr lang="en-US" smtClean="0"/>
              <a:t>4/16/2021</a:t>
            </a:fld>
            <a:endParaRPr lang="en-US"/>
          </a:p>
        </p:txBody>
      </p:sp>
      <p:sp>
        <p:nvSpPr>
          <p:cNvPr id="4" name="Footer Placeholder 3">
            <a:extLst>
              <a:ext uri="{FF2B5EF4-FFF2-40B4-BE49-F238E27FC236}">
                <a16:creationId xmlns:a16="http://schemas.microsoft.com/office/drawing/2014/main" id="{6B87B83E-E23E-42DE-876D-F55908A97DC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61C03A8-D428-4010-B413-13B1E9922628}"/>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6" name="Rectangle 6" descr="Tag=AccentColor&#10;Flavor=Light&#10;Target=FillAndLine">
            <a:extLst>
              <a:ext uri="{FF2B5EF4-FFF2-40B4-BE49-F238E27FC236}">
                <a16:creationId xmlns:a16="http://schemas.microsoft.com/office/drawing/2014/main" id="{17F03060-85EC-4182-8C18-C6EE0D373E4B}"/>
              </a:ext>
            </a:extLst>
          </p:cNvPr>
          <p:cNvSpPr/>
          <p:nvPr/>
        </p:nvSpPr>
        <p:spPr>
          <a:xfrm>
            <a:off x="3974206" y="5126892"/>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7644802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2816A0-77C4-4A3F-87BD-A7321E3C84D2}"/>
              </a:ext>
            </a:extLst>
          </p:cNvPr>
          <p:cNvSpPr>
            <a:spLocks noGrp="1"/>
          </p:cNvSpPr>
          <p:nvPr>
            <p:ph type="dt" sz="half" idx="10"/>
          </p:nvPr>
        </p:nvSpPr>
        <p:spPr/>
        <p:txBody>
          <a:bodyPr/>
          <a:lstStyle/>
          <a:p>
            <a:fld id="{72345051-2045-45DA-935E-2E3CA1A69ADC}" type="datetimeFigureOut">
              <a:rPr lang="en-US" smtClean="0"/>
              <a:t>4/16/2021</a:t>
            </a:fld>
            <a:endParaRPr lang="en-US"/>
          </a:p>
        </p:txBody>
      </p:sp>
      <p:sp>
        <p:nvSpPr>
          <p:cNvPr id="3" name="Footer Placeholder 2">
            <a:extLst>
              <a:ext uri="{FF2B5EF4-FFF2-40B4-BE49-F238E27FC236}">
                <a16:creationId xmlns:a16="http://schemas.microsoft.com/office/drawing/2014/main" id="{A5FC3464-F026-4C77-9441-55ECA5054D5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87D9257-BADE-4D0B-AF0B-D09FE95FA078}"/>
              </a:ext>
            </a:extLst>
          </p:cNvPr>
          <p:cNvSpPr>
            <a:spLocks noGrp="1"/>
          </p:cNvSpPr>
          <p:nvPr>
            <p:ph type="sldNum" sz="quarter" idx="12"/>
          </p:nvPr>
        </p:nvSpPr>
        <p:spPr/>
        <p:txBody>
          <a:bodyPr/>
          <a:lstStyle/>
          <a:p>
            <a:fld id="{A7CD31F4-64FA-4BA0-9498-67783267A8C8}" type="slidenum">
              <a:rPr lang="en-US" smtClean="0"/>
              <a:t>‹#›</a:t>
            </a:fld>
            <a:endParaRPr lang="en-US"/>
          </a:p>
        </p:txBody>
      </p:sp>
    </p:spTree>
    <p:extLst>
      <p:ext uri="{BB962C8B-B14F-4D97-AF65-F5344CB8AC3E}">
        <p14:creationId xmlns:p14="http://schemas.microsoft.com/office/powerpoint/2010/main" val="20468829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1C48E-F751-45A2-9010-208B81EDBE69}"/>
              </a:ext>
            </a:extLst>
          </p:cNvPr>
          <p:cNvSpPr>
            <a:spLocks noGrp="1"/>
          </p:cNvSpPr>
          <p:nvPr>
            <p:ph type="title"/>
          </p:nvPr>
        </p:nvSpPr>
        <p:spPr>
          <a:xfrm>
            <a:off x="839788" y="457200"/>
            <a:ext cx="3932237" cy="3429000"/>
          </a:xfrm>
        </p:spPr>
        <p:txBody>
          <a:bodyPr anchor="b">
            <a:normAutofit/>
          </a:bodyPr>
          <a:lstStyle>
            <a:lvl1pPr>
              <a:defRPr sz="60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9D501F6-8430-4758-8636-74D68E990EC3}"/>
              </a:ext>
            </a:extLst>
          </p:cNvPr>
          <p:cNvSpPr>
            <a:spLocks noGrp="1"/>
          </p:cNvSpPr>
          <p:nvPr>
            <p:ph idx="1"/>
          </p:nvPr>
        </p:nvSpPr>
        <p:spPr>
          <a:xfrm>
            <a:off x="5303520" y="548640"/>
            <a:ext cx="6053328" cy="5431536"/>
          </a:xfrm>
        </p:spPr>
        <p:txBody>
          <a:bodyPr anchor="ct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E79DC39-A29C-494C-98B6-999746C5F38A}"/>
              </a:ext>
            </a:extLst>
          </p:cNvPr>
          <p:cNvSpPr>
            <a:spLocks noGrp="1"/>
          </p:cNvSpPr>
          <p:nvPr>
            <p:ph type="body" sz="half" idx="2"/>
          </p:nvPr>
        </p:nvSpPr>
        <p:spPr>
          <a:xfrm>
            <a:off x="839788" y="3977640"/>
            <a:ext cx="3932237" cy="2002536"/>
          </a:xfrm>
        </p:spPr>
        <p:txBody>
          <a:bodyPr>
            <a:normAutofit/>
          </a:bodyPr>
          <a:lstStyle>
            <a:lvl1pPr marL="0" indent="0">
              <a:buNone/>
              <a:defRPr sz="3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2584C988-A6DB-469A-B8AA-31866F36E83D}"/>
              </a:ext>
            </a:extLst>
          </p:cNvPr>
          <p:cNvSpPr>
            <a:spLocks noGrp="1"/>
          </p:cNvSpPr>
          <p:nvPr>
            <p:ph type="dt" sz="half" idx="10"/>
          </p:nvPr>
        </p:nvSpPr>
        <p:spPr/>
        <p:txBody>
          <a:bodyPr/>
          <a:lstStyle/>
          <a:p>
            <a:fld id="{72345051-2045-45DA-935E-2E3CA1A69ADC}" type="datetimeFigureOut">
              <a:rPr lang="en-US" smtClean="0"/>
              <a:t>4/16/2021</a:t>
            </a:fld>
            <a:endParaRPr lang="en-US"/>
          </a:p>
        </p:txBody>
      </p:sp>
      <p:sp>
        <p:nvSpPr>
          <p:cNvPr id="6" name="Footer Placeholder 5">
            <a:extLst>
              <a:ext uri="{FF2B5EF4-FFF2-40B4-BE49-F238E27FC236}">
                <a16:creationId xmlns:a16="http://schemas.microsoft.com/office/drawing/2014/main" id="{02BC39C3-81EB-4828-9AD3-2F1FAC521E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059376C-9810-49A5-BC9A-4E6A02175273}"/>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8" name="Rectangle 6" descr="Tag=AccentColor&#10;Flavor=Light&#10;Target=FillAndLine">
            <a:extLst>
              <a:ext uri="{FF2B5EF4-FFF2-40B4-BE49-F238E27FC236}">
                <a16:creationId xmlns:a16="http://schemas.microsoft.com/office/drawing/2014/main" id="{B9F96F3A-E64D-4401-B02C-BCD5CAA97CFF}"/>
              </a:ext>
            </a:extLst>
          </p:cNvPr>
          <p:cNvSpPr/>
          <p:nvPr/>
        </p:nvSpPr>
        <p:spPr>
          <a:xfrm rot="5400000">
            <a:off x="2797492"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chemeClr val="tx1"/>
          </a:solidFill>
          <a:ln w="4445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91503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37704-80BD-41B0-8395-41618EC3AFBC}"/>
              </a:ext>
            </a:extLst>
          </p:cNvPr>
          <p:cNvSpPr>
            <a:spLocks noGrp="1"/>
          </p:cNvSpPr>
          <p:nvPr>
            <p:ph type="title"/>
          </p:nvPr>
        </p:nvSpPr>
        <p:spPr>
          <a:xfrm>
            <a:off x="839788" y="457200"/>
            <a:ext cx="3931920" cy="3429000"/>
          </a:xfrm>
        </p:spPr>
        <p:txBody>
          <a:bodyPr anchor="b">
            <a:normAutofit/>
          </a:bodyPr>
          <a:lstStyle>
            <a:lvl1pPr>
              <a:defRPr sz="60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14DA4032-EC66-4974-BD30-898B60E4B562}"/>
              </a:ext>
            </a:extLst>
          </p:cNvPr>
          <p:cNvSpPr>
            <a:spLocks noGrp="1"/>
          </p:cNvSpPr>
          <p:nvPr>
            <p:ph type="pic" idx="1"/>
          </p:nvPr>
        </p:nvSpPr>
        <p:spPr>
          <a:xfrm>
            <a:off x="5303520" y="548640"/>
            <a:ext cx="6053328" cy="543153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921802D0-5574-4631-BA49-92362F8E40DC}"/>
              </a:ext>
            </a:extLst>
          </p:cNvPr>
          <p:cNvSpPr>
            <a:spLocks noGrp="1"/>
          </p:cNvSpPr>
          <p:nvPr>
            <p:ph type="body" sz="half" idx="2"/>
          </p:nvPr>
        </p:nvSpPr>
        <p:spPr>
          <a:xfrm>
            <a:off x="839788" y="3977640"/>
            <a:ext cx="3931920" cy="2002536"/>
          </a:xfrm>
        </p:spPr>
        <p:txBody>
          <a:bodyPr>
            <a:normAutofit/>
          </a:bodyPr>
          <a:lstStyle>
            <a:lvl1pPr marL="0" indent="0">
              <a:buNone/>
              <a:defRPr sz="3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F62C2F5B-DDDD-4E64-94A9-99E46F4B06A0}"/>
              </a:ext>
            </a:extLst>
          </p:cNvPr>
          <p:cNvSpPr>
            <a:spLocks noGrp="1"/>
          </p:cNvSpPr>
          <p:nvPr>
            <p:ph type="dt" sz="half" idx="10"/>
          </p:nvPr>
        </p:nvSpPr>
        <p:spPr/>
        <p:txBody>
          <a:bodyPr/>
          <a:lstStyle/>
          <a:p>
            <a:fld id="{72345051-2045-45DA-935E-2E3CA1A69ADC}" type="datetimeFigureOut">
              <a:rPr lang="en-US" smtClean="0"/>
              <a:t>4/16/2021</a:t>
            </a:fld>
            <a:endParaRPr lang="en-US"/>
          </a:p>
        </p:txBody>
      </p:sp>
      <p:sp>
        <p:nvSpPr>
          <p:cNvPr id="6" name="Footer Placeholder 5">
            <a:extLst>
              <a:ext uri="{FF2B5EF4-FFF2-40B4-BE49-F238E27FC236}">
                <a16:creationId xmlns:a16="http://schemas.microsoft.com/office/drawing/2014/main" id="{D4FA8D36-8865-48E7-8249-ED729A5F70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30F98C3-0B62-4361-8408-A01F70807CDB}"/>
              </a:ext>
            </a:extLst>
          </p:cNvPr>
          <p:cNvSpPr>
            <a:spLocks noGrp="1"/>
          </p:cNvSpPr>
          <p:nvPr>
            <p:ph type="sldNum" sz="quarter" idx="12"/>
          </p:nvPr>
        </p:nvSpPr>
        <p:spPr/>
        <p:txBody>
          <a:bodyPr/>
          <a:lstStyle/>
          <a:p>
            <a:fld id="{A7CD31F4-64FA-4BA0-9498-67783267A8C8}" type="slidenum">
              <a:rPr lang="en-US" smtClean="0"/>
              <a:t>‹#›</a:t>
            </a:fld>
            <a:endParaRPr lang="en-US"/>
          </a:p>
        </p:txBody>
      </p:sp>
      <p:sp>
        <p:nvSpPr>
          <p:cNvPr id="8" name="Rectangle 6" descr="Tag=AccentColor&#10;Flavor=Light&#10;Target=FillAndLine">
            <a:extLst>
              <a:ext uri="{FF2B5EF4-FFF2-40B4-BE49-F238E27FC236}">
                <a16:creationId xmlns:a16="http://schemas.microsoft.com/office/drawing/2014/main" id="{FE511AB6-FEAF-4549-BA88-0764BD10B63D}"/>
              </a:ext>
            </a:extLst>
          </p:cNvPr>
          <p:cNvSpPr/>
          <p:nvPr/>
        </p:nvSpPr>
        <p:spPr>
          <a:xfrm rot="5400000">
            <a:off x="2798064" y="3254143"/>
            <a:ext cx="4480560" cy="27432"/>
          </a:xfrm>
          <a:custGeom>
            <a:avLst/>
            <a:gdLst>
              <a:gd name="connsiteX0" fmla="*/ 0 w 4480560"/>
              <a:gd name="connsiteY0" fmla="*/ 0 h 27432"/>
              <a:gd name="connsiteX1" fmla="*/ 595274 w 4480560"/>
              <a:gd name="connsiteY1" fmla="*/ 0 h 27432"/>
              <a:gd name="connsiteX2" fmla="*/ 1100938 w 4480560"/>
              <a:gd name="connsiteY2" fmla="*/ 0 h 27432"/>
              <a:gd name="connsiteX3" fmla="*/ 1651406 w 4480560"/>
              <a:gd name="connsiteY3" fmla="*/ 0 h 27432"/>
              <a:gd name="connsiteX4" fmla="*/ 2336292 w 4480560"/>
              <a:gd name="connsiteY4" fmla="*/ 0 h 27432"/>
              <a:gd name="connsiteX5" fmla="*/ 2931566 w 4480560"/>
              <a:gd name="connsiteY5" fmla="*/ 0 h 27432"/>
              <a:gd name="connsiteX6" fmla="*/ 3482035 w 4480560"/>
              <a:gd name="connsiteY6" fmla="*/ 0 h 27432"/>
              <a:gd name="connsiteX7" fmla="*/ 4480560 w 4480560"/>
              <a:gd name="connsiteY7" fmla="*/ 0 h 27432"/>
              <a:gd name="connsiteX8" fmla="*/ 4480560 w 4480560"/>
              <a:gd name="connsiteY8" fmla="*/ 27432 h 27432"/>
              <a:gd name="connsiteX9" fmla="*/ 3840480 w 4480560"/>
              <a:gd name="connsiteY9" fmla="*/ 27432 h 27432"/>
              <a:gd name="connsiteX10" fmla="*/ 3290011 w 4480560"/>
              <a:gd name="connsiteY10" fmla="*/ 27432 h 27432"/>
              <a:gd name="connsiteX11" fmla="*/ 2560320 w 4480560"/>
              <a:gd name="connsiteY11" fmla="*/ 27432 h 27432"/>
              <a:gd name="connsiteX12" fmla="*/ 1965046 w 4480560"/>
              <a:gd name="connsiteY12" fmla="*/ 27432 h 27432"/>
              <a:gd name="connsiteX13" fmla="*/ 1459382 w 4480560"/>
              <a:gd name="connsiteY13" fmla="*/ 27432 h 27432"/>
              <a:gd name="connsiteX14" fmla="*/ 774497 w 4480560"/>
              <a:gd name="connsiteY14" fmla="*/ 27432 h 27432"/>
              <a:gd name="connsiteX15" fmla="*/ 0 w 4480560"/>
              <a:gd name="connsiteY15" fmla="*/ 27432 h 27432"/>
              <a:gd name="connsiteX16" fmla="*/ 0 w 4480560"/>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27432"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79587" y="8304"/>
                  <a:pt x="4480082" y="21512"/>
                  <a:pt x="4480560" y="27432"/>
                </a:cubicBezTo>
                <a:cubicBezTo>
                  <a:pt x="4314132" y="24068"/>
                  <a:pt x="4028383" y="45776"/>
                  <a:pt x="3840480" y="27432"/>
                </a:cubicBezTo>
                <a:cubicBezTo>
                  <a:pt x="3652577" y="9088"/>
                  <a:pt x="3547615" y="11992"/>
                  <a:pt x="3290011" y="27432"/>
                </a:cubicBezTo>
                <a:cubicBezTo>
                  <a:pt x="3032407" y="42872"/>
                  <a:pt x="2830268" y="17863"/>
                  <a:pt x="2560320" y="27432"/>
                </a:cubicBezTo>
                <a:cubicBezTo>
                  <a:pt x="2290372" y="37001"/>
                  <a:pt x="2147422" y="15872"/>
                  <a:pt x="1965046" y="27432"/>
                </a:cubicBezTo>
                <a:cubicBezTo>
                  <a:pt x="1782670" y="38992"/>
                  <a:pt x="1689791" y="49824"/>
                  <a:pt x="1459382" y="27432"/>
                </a:cubicBezTo>
                <a:cubicBezTo>
                  <a:pt x="1228973" y="5040"/>
                  <a:pt x="915486" y="45645"/>
                  <a:pt x="774497" y="27432"/>
                </a:cubicBezTo>
                <a:cubicBezTo>
                  <a:pt x="633508" y="9219"/>
                  <a:pt x="361442" y="-1963"/>
                  <a:pt x="0" y="27432"/>
                </a:cubicBezTo>
                <a:cubicBezTo>
                  <a:pt x="-1048" y="14992"/>
                  <a:pt x="-1120" y="7447"/>
                  <a:pt x="0" y="0"/>
                </a:cubicBezTo>
                <a:close/>
              </a:path>
              <a:path w="4480560" h="27432"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81045" y="9333"/>
                  <a:pt x="4481838" y="19699"/>
                  <a:pt x="4480560" y="27432"/>
                </a:cubicBezTo>
                <a:cubicBezTo>
                  <a:pt x="4279652" y="2294"/>
                  <a:pt x="4200762" y="50710"/>
                  <a:pt x="3930091" y="27432"/>
                </a:cubicBezTo>
                <a:cubicBezTo>
                  <a:pt x="3659420" y="4154"/>
                  <a:pt x="3456052" y="31438"/>
                  <a:pt x="3290011" y="27432"/>
                </a:cubicBezTo>
                <a:cubicBezTo>
                  <a:pt x="3123970" y="23426"/>
                  <a:pt x="2882392" y="41962"/>
                  <a:pt x="2649931" y="27432"/>
                </a:cubicBezTo>
                <a:cubicBezTo>
                  <a:pt x="2417470" y="12902"/>
                  <a:pt x="2238426" y="16481"/>
                  <a:pt x="2054657" y="27432"/>
                </a:cubicBezTo>
                <a:cubicBezTo>
                  <a:pt x="1870888" y="38383"/>
                  <a:pt x="1566368" y="54184"/>
                  <a:pt x="1324966" y="27432"/>
                </a:cubicBezTo>
                <a:cubicBezTo>
                  <a:pt x="1083564" y="680"/>
                  <a:pt x="787410" y="20090"/>
                  <a:pt x="595274" y="27432"/>
                </a:cubicBezTo>
                <a:cubicBezTo>
                  <a:pt x="403138" y="34774"/>
                  <a:pt x="169622" y="19643"/>
                  <a:pt x="0" y="27432"/>
                </a:cubicBezTo>
                <a:cubicBezTo>
                  <a:pt x="211" y="18145"/>
                  <a:pt x="120" y="6480"/>
                  <a:pt x="0" y="0"/>
                </a:cubicBezTo>
                <a:close/>
              </a:path>
            </a:pathLst>
          </a:custGeom>
          <a:solidFill>
            <a:schemeClr val="tx1"/>
          </a:solidFill>
          <a:ln w="4445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0699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72D13B-FFCB-4650-AD3C-CB503735257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D0CA9470-DF15-46A1-BF0E-8A5367A4B0F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63047CB-E94D-482F-BACA-681E96C0EC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72345051-2045-45DA-935E-2E3CA1A69ADC}" type="datetimeFigureOut">
              <a:rPr lang="en-US" smtClean="0"/>
              <a:t>4/16/2021</a:t>
            </a:fld>
            <a:endParaRPr lang="en-US" dirty="0"/>
          </a:p>
        </p:txBody>
      </p:sp>
      <p:sp>
        <p:nvSpPr>
          <p:cNvPr id="5" name="Footer Placeholder 4">
            <a:extLst>
              <a:ext uri="{FF2B5EF4-FFF2-40B4-BE49-F238E27FC236}">
                <a16:creationId xmlns:a16="http://schemas.microsoft.com/office/drawing/2014/main" id="{2CFDA4B5-E797-42FC-8B7A-2294DF24A3D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678ED201-6D0E-422C-B4EC-566A3DC2980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A7CD31F4-64FA-4BA0-9498-67783267A8C8}" type="slidenum">
              <a:rPr lang="en-US" smtClean="0"/>
              <a:t>‹#›</a:t>
            </a:fld>
            <a:endParaRPr lang="en-US" dirty="0"/>
          </a:p>
        </p:txBody>
      </p:sp>
    </p:spTree>
    <p:extLst>
      <p:ext uri="{BB962C8B-B14F-4D97-AF65-F5344CB8AC3E}">
        <p14:creationId xmlns:p14="http://schemas.microsoft.com/office/powerpoint/2010/main" val="3076100907"/>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89" r:id="rId6"/>
    <p:sldLayoutId id="2147483685" r:id="rId7"/>
    <p:sldLayoutId id="2147483686" r:id="rId8"/>
    <p:sldLayoutId id="2147483687" r:id="rId9"/>
    <p:sldLayoutId id="2147483688" r:id="rId10"/>
    <p:sldLayoutId id="2147483690" r:id="rId11"/>
  </p:sldLayoutIdLst>
  <p:txStyles>
    <p:titleStyle>
      <a:lvl1pPr algn="l" defTabSz="914400" rtl="0" eaLnBrk="1" latinLnBrk="0" hangingPunct="1">
        <a:lnSpc>
          <a:spcPct val="100000"/>
        </a:lnSpc>
        <a:spcBef>
          <a:spcPct val="0"/>
        </a:spcBef>
        <a:buNone/>
        <a:defRPr sz="48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32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AD35AE2F-5E3A-49D9-8DE1-8A333BA408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a:extLst>
              <a:ext uri="{FF2B5EF4-FFF2-40B4-BE49-F238E27FC236}">
                <a16:creationId xmlns:a16="http://schemas.microsoft.com/office/drawing/2014/main" id="{FF0C7097-4F06-4153-8359-33E706929E8E}"/>
              </a:ext>
            </a:extLst>
          </p:cNvPr>
          <p:cNvPicPr>
            <a:picLocks noChangeAspect="1"/>
          </p:cNvPicPr>
          <p:nvPr/>
        </p:nvPicPr>
        <p:blipFill rotWithShape="1">
          <a:blip r:embed="rId2" cstate="screen">
            <a:alphaModFix amt="50000"/>
            <a:extLst>
              <a:ext uri="{28A0092B-C50C-407E-A947-70E740481C1C}">
                <a14:useLocalDpi xmlns:a14="http://schemas.microsoft.com/office/drawing/2010/main"/>
              </a:ext>
            </a:extLst>
          </a:blip>
          <a:srcRect/>
          <a:stretch/>
        </p:blipFill>
        <p:spPr>
          <a:xfrm>
            <a:off x="20" y="10"/>
            <a:ext cx="12188930" cy="6857990"/>
          </a:xfrm>
          <a:prstGeom prst="rect">
            <a:avLst/>
          </a:prstGeom>
        </p:spPr>
      </p:pic>
      <p:sp>
        <p:nvSpPr>
          <p:cNvPr id="2" name="Заголовок 1">
            <a:extLst>
              <a:ext uri="{FF2B5EF4-FFF2-40B4-BE49-F238E27FC236}">
                <a16:creationId xmlns:a16="http://schemas.microsoft.com/office/drawing/2014/main" id="{E1FB1164-B751-48B1-B7E4-1C6A66146073}"/>
              </a:ext>
            </a:extLst>
          </p:cNvPr>
          <p:cNvSpPr>
            <a:spLocks noGrp="1"/>
          </p:cNvSpPr>
          <p:nvPr>
            <p:ph type="ctrTitle"/>
          </p:nvPr>
        </p:nvSpPr>
        <p:spPr>
          <a:xfrm>
            <a:off x="1524000" y="1122363"/>
            <a:ext cx="9144000" cy="3063240"/>
          </a:xfrm>
        </p:spPr>
        <p:txBody>
          <a:bodyPr>
            <a:normAutofit/>
          </a:bodyPr>
          <a:lstStyle/>
          <a:p>
            <a:pPr algn="ctr"/>
            <a:r>
              <a:rPr lang="en-US" dirty="0">
                <a:latin typeface="Times New Roman" panose="02020603050405020304" pitchFamily="18" charset="0"/>
                <a:cs typeface="Times New Roman" panose="02020603050405020304" pitchFamily="18" charset="0"/>
              </a:rPr>
              <a:t>Forest fires</a:t>
            </a:r>
            <a:endParaRPr lang="ru-RU" dirty="0">
              <a:latin typeface="Times New Roman" panose="02020603050405020304" pitchFamily="18" charset="0"/>
              <a:cs typeface="Times New Roman" panose="02020603050405020304" pitchFamily="18" charset="0"/>
            </a:endParaRPr>
          </a:p>
        </p:txBody>
      </p:sp>
      <p:sp>
        <p:nvSpPr>
          <p:cNvPr id="3" name="Подзаголовок 2">
            <a:extLst>
              <a:ext uri="{FF2B5EF4-FFF2-40B4-BE49-F238E27FC236}">
                <a16:creationId xmlns:a16="http://schemas.microsoft.com/office/drawing/2014/main" id="{BBBFB44F-8FD2-43AC-8FCD-30F208BA2C4F}"/>
              </a:ext>
            </a:extLst>
          </p:cNvPr>
          <p:cNvSpPr>
            <a:spLocks noGrp="1"/>
          </p:cNvSpPr>
          <p:nvPr>
            <p:ph type="subTitle" idx="1"/>
          </p:nvPr>
        </p:nvSpPr>
        <p:spPr>
          <a:xfrm>
            <a:off x="1524000" y="4599432"/>
            <a:ext cx="9144000" cy="1225296"/>
          </a:xfrm>
        </p:spPr>
        <p:txBody>
          <a:bodyPr>
            <a:normAutofit lnSpcReduction="10000"/>
          </a:bodyPr>
          <a:lstStyle/>
          <a:p>
            <a:pPr algn="r"/>
            <a:r>
              <a:rPr lang="ru-RU" sz="3200" dirty="0">
                <a:latin typeface="Times New Roman" panose="02020603050405020304" pitchFamily="18" charset="0"/>
                <a:cs typeface="Times New Roman" panose="02020603050405020304" pitchFamily="18" charset="0"/>
              </a:rPr>
              <a:t>Выполнил</a:t>
            </a:r>
            <a:r>
              <a:rPr lang="en-US" sz="3200" dirty="0">
                <a:latin typeface="Times New Roman" panose="02020603050405020304" pitchFamily="18" charset="0"/>
                <a:cs typeface="Times New Roman" panose="02020603050405020304" pitchFamily="18" charset="0"/>
              </a:rPr>
              <a:t>: </a:t>
            </a:r>
          </a:p>
          <a:p>
            <a:pPr algn="r"/>
            <a:r>
              <a:rPr lang="ru-RU" sz="3200" dirty="0">
                <a:latin typeface="Times New Roman" panose="02020603050405020304" pitchFamily="18" charset="0"/>
                <a:cs typeface="Times New Roman" panose="02020603050405020304" pitchFamily="18" charset="0"/>
              </a:rPr>
              <a:t>Учитель иностранных </a:t>
            </a:r>
            <a:r>
              <a:rPr lang="ru-RU" sz="3200">
                <a:latin typeface="Times New Roman" panose="02020603050405020304" pitchFamily="18" charset="0"/>
                <a:cs typeface="Times New Roman" panose="02020603050405020304" pitchFamily="18" charset="0"/>
              </a:rPr>
              <a:t>языков Цирулев Д.В.</a:t>
            </a:r>
            <a:endParaRPr lang="en-US" sz="3200" dirty="0">
              <a:latin typeface="Times New Roman" panose="02020603050405020304" pitchFamily="18" charset="0"/>
              <a:cs typeface="Times New Roman" panose="02020603050405020304" pitchFamily="18" charset="0"/>
            </a:endParaRPr>
          </a:p>
        </p:txBody>
      </p:sp>
      <p:sp>
        <p:nvSpPr>
          <p:cNvPr id="21" name="Rectangle 6">
            <a:extLst>
              <a:ext uri="{FF2B5EF4-FFF2-40B4-BE49-F238E27FC236}">
                <a16:creationId xmlns:a16="http://schemas.microsoft.com/office/drawing/2014/main" id="{04D8AD8F-EF7F-481F-B99A-B851389705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41942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6">
            <a:extLst>
              <a:ext uri="{FF2B5EF4-FFF2-40B4-BE49-F238E27FC236}">
                <a16:creationId xmlns:a16="http://schemas.microsoft.com/office/drawing/2014/main" id="{79EB4626-023C-436D-9F57-9EB4608090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38200" y="720953"/>
            <a:ext cx="10515600" cy="5416094"/>
          </a:xfrm>
          <a:custGeom>
            <a:avLst/>
            <a:gdLst>
              <a:gd name="connsiteX0" fmla="*/ 0 w 10515600"/>
              <a:gd name="connsiteY0" fmla="*/ 902700 h 5416094"/>
              <a:gd name="connsiteX1" fmla="*/ 902700 w 10515600"/>
              <a:gd name="connsiteY1" fmla="*/ 0 h 5416094"/>
              <a:gd name="connsiteX2" fmla="*/ 1746919 w 10515600"/>
              <a:gd name="connsiteY2" fmla="*/ 0 h 5416094"/>
              <a:gd name="connsiteX3" fmla="*/ 2329833 w 10515600"/>
              <a:gd name="connsiteY3" fmla="*/ 0 h 5416094"/>
              <a:gd name="connsiteX4" fmla="*/ 2825644 w 10515600"/>
              <a:gd name="connsiteY4" fmla="*/ 0 h 5416094"/>
              <a:gd name="connsiteX5" fmla="*/ 3582762 w 10515600"/>
              <a:gd name="connsiteY5" fmla="*/ 0 h 5416094"/>
              <a:gd name="connsiteX6" fmla="*/ 4165675 w 10515600"/>
              <a:gd name="connsiteY6" fmla="*/ 0 h 5416094"/>
              <a:gd name="connsiteX7" fmla="*/ 5009894 w 10515600"/>
              <a:gd name="connsiteY7" fmla="*/ 0 h 5416094"/>
              <a:gd name="connsiteX8" fmla="*/ 5505706 w 10515600"/>
              <a:gd name="connsiteY8" fmla="*/ 0 h 5416094"/>
              <a:gd name="connsiteX9" fmla="*/ 6349925 w 10515600"/>
              <a:gd name="connsiteY9" fmla="*/ 0 h 5416094"/>
              <a:gd name="connsiteX10" fmla="*/ 6758634 w 10515600"/>
              <a:gd name="connsiteY10" fmla="*/ 0 h 5416094"/>
              <a:gd name="connsiteX11" fmla="*/ 7428650 w 10515600"/>
              <a:gd name="connsiteY11" fmla="*/ 0 h 5416094"/>
              <a:gd name="connsiteX12" fmla="*/ 8098665 w 10515600"/>
              <a:gd name="connsiteY12" fmla="*/ 0 h 5416094"/>
              <a:gd name="connsiteX13" fmla="*/ 8681579 w 10515600"/>
              <a:gd name="connsiteY13" fmla="*/ 0 h 5416094"/>
              <a:gd name="connsiteX14" fmla="*/ 9612900 w 10515600"/>
              <a:gd name="connsiteY14" fmla="*/ 0 h 5416094"/>
              <a:gd name="connsiteX15" fmla="*/ 10515600 w 10515600"/>
              <a:gd name="connsiteY15" fmla="*/ 902700 h 5416094"/>
              <a:gd name="connsiteX16" fmla="*/ 10515600 w 10515600"/>
              <a:gd name="connsiteY16" fmla="*/ 1504482 h 5416094"/>
              <a:gd name="connsiteX17" fmla="*/ 10515600 w 10515600"/>
              <a:gd name="connsiteY17" fmla="*/ 2178479 h 5416094"/>
              <a:gd name="connsiteX18" fmla="*/ 10515600 w 10515600"/>
              <a:gd name="connsiteY18" fmla="*/ 2780261 h 5416094"/>
              <a:gd name="connsiteX19" fmla="*/ 10515600 w 10515600"/>
              <a:gd name="connsiteY19" fmla="*/ 3273722 h 5416094"/>
              <a:gd name="connsiteX20" fmla="*/ 10515600 w 10515600"/>
              <a:gd name="connsiteY20" fmla="*/ 3803291 h 5416094"/>
              <a:gd name="connsiteX21" fmla="*/ 10515600 w 10515600"/>
              <a:gd name="connsiteY21" fmla="*/ 4513394 h 5416094"/>
              <a:gd name="connsiteX22" fmla="*/ 9612900 w 10515600"/>
              <a:gd name="connsiteY22" fmla="*/ 5416094 h 5416094"/>
              <a:gd name="connsiteX23" fmla="*/ 9117089 w 10515600"/>
              <a:gd name="connsiteY23" fmla="*/ 5416094 h 5416094"/>
              <a:gd name="connsiteX24" fmla="*/ 8708379 w 10515600"/>
              <a:gd name="connsiteY24" fmla="*/ 5416094 h 5416094"/>
              <a:gd name="connsiteX25" fmla="*/ 8299670 w 10515600"/>
              <a:gd name="connsiteY25" fmla="*/ 5416094 h 5416094"/>
              <a:gd name="connsiteX26" fmla="*/ 7629654 w 10515600"/>
              <a:gd name="connsiteY26" fmla="*/ 5416094 h 5416094"/>
              <a:gd name="connsiteX27" fmla="*/ 7133843 w 10515600"/>
              <a:gd name="connsiteY27" fmla="*/ 5416094 h 5416094"/>
              <a:gd name="connsiteX28" fmla="*/ 6376726 w 10515600"/>
              <a:gd name="connsiteY28" fmla="*/ 5416094 h 5416094"/>
              <a:gd name="connsiteX29" fmla="*/ 5880914 w 10515600"/>
              <a:gd name="connsiteY29" fmla="*/ 5416094 h 5416094"/>
              <a:gd name="connsiteX30" fmla="*/ 5123797 w 10515600"/>
              <a:gd name="connsiteY30" fmla="*/ 5416094 h 5416094"/>
              <a:gd name="connsiteX31" fmla="*/ 4715088 w 10515600"/>
              <a:gd name="connsiteY31" fmla="*/ 5416094 h 5416094"/>
              <a:gd name="connsiteX32" fmla="*/ 3957970 w 10515600"/>
              <a:gd name="connsiteY32" fmla="*/ 5416094 h 5416094"/>
              <a:gd name="connsiteX33" fmla="*/ 3462159 w 10515600"/>
              <a:gd name="connsiteY33" fmla="*/ 5416094 h 5416094"/>
              <a:gd name="connsiteX34" fmla="*/ 3053449 w 10515600"/>
              <a:gd name="connsiteY34" fmla="*/ 5416094 h 5416094"/>
              <a:gd name="connsiteX35" fmla="*/ 2557638 w 10515600"/>
              <a:gd name="connsiteY35" fmla="*/ 5416094 h 5416094"/>
              <a:gd name="connsiteX36" fmla="*/ 1800521 w 10515600"/>
              <a:gd name="connsiteY36" fmla="*/ 5416094 h 5416094"/>
              <a:gd name="connsiteX37" fmla="*/ 902700 w 10515600"/>
              <a:gd name="connsiteY37" fmla="*/ 5416094 h 5416094"/>
              <a:gd name="connsiteX38" fmla="*/ 0 w 10515600"/>
              <a:gd name="connsiteY38" fmla="*/ 4513394 h 5416094"/>
              <a:gd name="connsiteX39" fmla="*/ 0 w 10515600"/>
              <a:gd name="connsiteY39" fmla="*/ 3911612 h 5416094"/>
              <a:gd name="connsiteX40" fmla="*/ 0 w 10515600"/>
              <a:gd name="connsiteY40" fmla="*/ 3309829 h 5416094"/>
              <a:gd name="connsiteX41" fmla="*/ 0 w 10515600"/>
              <a:gd name="connsiteY41" fmla="*/ 2780261 h 5416094"/>
              <a:gd name="connsiteX42" fmla="*/ 0 w 10515600"/>
              <a:gd name="connsiteY42" fmla="*/ 2106265 h 5416094"/>
              <a:gd name="connsiteX43" fmla="*/ 0 w 10515600"/>
              <a:gd name="connsiteY43" fmla="*/ 1504482 h 5416094"/>
              <a:gd name="connsiteX44" fmla="*/ 0 w 10515600"/>
              <a:gd name="connsiteY44" fmla="*/ 902700 h 5416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515600" h="5416094" extrusionOk="0">
                <a:moveTo>
                  <a:pt x="0" y="902700"/>
                </a:moveTo>
                <a:cubicBezTo>
                  <a:pt x="-57306" y="368805"/>
                  <a:pt x="305054" y="37193"/>
                  <a:pt x="902700" y="0"/>
                </a:cubicBezTo>
                <a:cubicBezTo>
                  <a:pt x="1280419" y="-35006"/>
                  <a:pt x="1407743" y="-35339"/>
                  <a:pt x="1746919" y="0"/>
                </a:cubicBezTo>
                <a:cubicBezTo>
                  <a:pt x="2086095" y="35339"/>
                  <a:pt x="2146539" y="-12333"/>
                  <a:pt x="2329833" y="0"/>
                </a:cubicBezTo>
                <a:cubicBezTo>
                  <a:pt x="2513127" y="12333"/>
                  <a:pt x="2706706" y="12952"/>
                  <a:pt x="2825644" y="0"/>
                </a:cubicBezTo>
                <a:cubicBezTo>
                  <a:pt x="2944582" y="-12952"/>
                  <a:pt x="3420817" y="-27100"/>
                  <a:pt x="3582762" y="0"/>
                </a:cubicBezTo>
                <a:cubicBezTo>
                  <a:pt x="3744707" y="27100"/>
                  <a:pt x="4023584" y="-9167"/>
                  <a:pt x="4165675" y="0"/>
                </a:cubicBezTo>
                <a:cubicBezTo>
                  <a:pt x="4307766" y="9167"/>
                  <a:pt x="4770188" y="27031"/>
                  <a:pt x="5009894" y="0"/>
                </a:cubicBezTo>
                <a:cubicBezTo>
                  <a:pt x="5249600" y="-27031"/>
                  <a:pt x="5349881" y="-194"/>
                  <a:pt x="5505706" y="0"/>
                </a:cubicBezTo>
                <a:cubicBezTo>
                  <a:pt x="5661531" y="194"/>
                  <a:pt x="6129254" y="-29363"/>
                  <a:pt x="6349925" y="0"/>
                </a:cubicBezTo>
                <a:cubicBezTo>
                  <a:pt x="6570596" y="29363"/>
                  <a:pt x="6581199" y="-14617"/>
                  <a:pt x="6758634" y="0"/>
                </a:cubicBezTo>
                <a:cubicBezTo>
                  <a:pt x="6936069" y="14617"/>
                  <a:pt x="7246491" y="25675"/>
                  <a:pt x="7428650" y="0"/>
                </a:cubicBezTo>
                <a:cubicBezTo>
                  <a:pt x="7610809" y="-25675"/>
                  <a:pt x="7825190" y="-17078"/>
                  <a:pt x="8098665" y="0"/>
                </a:cubicBezTo>
                <a:cubicBezTo>
                  <a:pt x="8372141" y="17078"/>
                  <a:pt x="8559625" y="-21568"/>
                  <a:pt x="8681579" y="0"/>
                </a:cubicBezTo>
                <a:cubicBezTo>
                  <a:pt x="8803533" y="21568"/>
                  <a:pt x="9307226" y="-46066"/>
                  <a:pt x="9612900" y="0"/>
                </a:cubicBezTo>
                <a:cubicBezTo>
                  <a:pt x="10119954" y="-10560"/>
                  <a:pt x="10418674" y="366684"/>
                  <a:pt x="10515600" y="902700"/>
                </a:cubicBezTo>
                <a:cubicBezTo>
                  <a:pt x="10494548" y="1140809"/>
                  <a:pt x="10524881" y="1252168"/>
                  <a:pt x="10515600" y="1504482"/>
                </a:cubicBezTo>
                <a:cubicBezTo>
                  <a:pt x="10506319" y="1756796"/>
                  <a:pt x="10494309" y="1995078"/>
                  <a:pt x="10515600" y="2178479"/>
                </a:cubicBezTo>
                <a:cubicBezTo>
                  <a:pt x="10536891" y="2361880"/>
                  <a:pt x="10522845" y="2487483"/>
                  <a:pt x="10515600" y="2780261"/>
                </a:cubicBezTo>
                <a:cubicBezTo>
                  <a:pt x="10508355" y="3073039"/>
                  <a:pt x="10533694" y="3138252"/>
                  <a:pt x="10515600" y="3273722"/>
                </a:cubicBezTo>
                <a:cubicBezTo>
                  <a:pt x="10497506" y="3409192"/>
                  <a:pt x="10514952" y="3569910"/>
                  <a:pt x="10515600" y="3803291"/>
                </a:cubicBezTo>
                <a:cubicBezTo>
                  <a:pt x="10516248" y="4036672"/>
                  <a:pt x="10499126" y="4317688"/>
                  <a:pt x="10515600" y="4513394"/>
                </a:cubicBezTo>
                <a:cubicBezTo>
                  <a:pt x="10585499" y="4997151"/>
                  <a:pt x="10115437" y="5453981"/>
                  <a:pt x="9612900" y="5416094"/>
                </a:cubicBezTo>
                <a:cubicBezTo>
                  <a:pt x="9473271" y="5418358"/>
                  <a:pt x="9316384" y="5423764"/>
                  <a:pt x="9117089" y="5416094"/>
                </a:cubicBezTo>
                <a:cubicBezTo>
                  <a:pt x="8917794" y="5408424"/>
                  <a:pt x="8902141" y="5433256"/>
                  <a:pt x="8708379" y="5416094"/>
                </a:cubicBezTo>
                <a:cubicBezTo>
                  <a:pt x="8514617" y="5398933"/>
                  <a:pt x="8454700" y="5422387"/>
                  <a:pt x="8299670" y="5416094"/>
                </a:cubicBezTo>
                <a:cubicBezTo>
                  <a:pt x="8144640" y="5409801"/>
                  <a:pt x="7907022" y="5398388"/>
                  <a:pt x="7629654" y="5416094"/>
                </a:cubicBezTo>
                <a:cubicBezTo>
                  <a:pt x="7352286" y="5433800"/>
                  <a:pt x="7244777" y="5409877"/>
                  <a:pt x="7133843" y="5416094"/>
                </a:cubicBezTo>
                <a:cubicBezTo>
                  <a:pt x="7022909" y="5422311"/>
                  <a:pt x="6748865" y="5379753"/>
                  <a:pt x="6376726" y="5416094"/>
                </a:cubicBezTo>
                <a:cubicBezTo>
                  <a:pt x="6004587" y="5452435"/>
                  <a:pt x="5991442" y="5438860"/>
                  <a:pt x="5880914" y="5416094"/>
                </a:cubicBezTo>
                <a:cubicBezTo>
                  <a:pt x="5770386" y="5393328"/>
                  <a:pt x="5294303" y="5440618"/>
                  <a:pt x="5123797" y="5416094"/>
                </a:cubicBezTo>
                <a:cubicBezTo>
                  <a:pt x="4953291" y="5391570"/>
                  <a:pt x="4828705" y="5430421"/>
                  <a:pt x="4715088" y="5416094"/>
                </a:cubicBezTo>
                <a:cubicBezTo>
                  <a:pt x="4601471" y="5401767"/>
                  <a:pt x="4227806" y="5381491"/>
                  <a:pt x="3957970" y="5416094"/>
                </a:cubicBezTo>
                <a:cubicBezTo>
                  <a:pt x="3688134" y="5450697"/>
                  <a:pt x="3670638" y="5425309"/>
                  <a:pt x="3462159" y="5416094"/>
                </a:cubicBezTo>
                <a:cubicBezTo>
                  <a:pt x="3253680" y="5406879"/>
                  <a:pt x="3167443" y="5432031"/>
                  <a:pt x="3053449" y="5416094"/>
                </a:cubicBezTo>
                <a:cubicBezTo>
                  <a:pt x="2939455" y="5400158"/>
                  <a:pt x="2701485" y="5433995"/>
                  <a:pt x="2557638" y="5416094"/>
                </a:cubicBezTo>
                <a:cubicBezTo>
                  <a:pt x="2413791" y="5398193"/>
                  <a:pt x="2168647" y="5424510"/>
                  <a:pt x="1800521" y="5416094"/>
                </a:cubicBezTo>
                <a:cubicBezTo>
                  <a:pt x="1432395" y="5407678"/>
                  <a:pt x="1261364" y="5454497"/>
                  <a:pt x="902700" y="5416094"/>
                </a:cubicBezTo>
                <a:cubicBezTo>
                  <a:pt x="519468" y="5419760"/>
                  <a:pt x="63003" y="5077223"/>
                  <a:pt x="0" y="4513394"/>
                </a:cubicBezTo>
                <a:cubicBezTo>
                  <a:pt x="-20265" y="4243495"/>
                  <a:pt x="27650" y="4053844"/>
                  <a:pt x="0" y="3911612"/>
                </a:cubicBezTo>
                <a:cubicBezTo>
                  <a:pt x="-27650" y="3769380"/>
                  <a:pt x="24988" y="3469350"/>
                  <a:pt x="0" y="3309829"/>
                </a:cubicBezTo>
                <a:cubicBezTo>
                  <a:pt x="-24988" y="3150308"/>
                  <a:pt x="-16973" y="2933511"/>
                  <a:pt x="0" y="2780261"/>
                </a:cubicBezTo>
                <a:cubicBezTo>
                  <a:pt x="16973" y="2627011"/>
                  <a:pt x="-11552" y="2315258"/>
                  <a:pt x="0" y="2106265"/>
                </a:cubicBezTo>
                <a:cubicBezTo>
                  <a:pt x="11552" y="1897272"/>
                  <a:pt x="-9167" y="1726905"/>
                  <a:pt x="0" y="1504482"/>
                </a:cubicBezTo>
                <a:cubicBezTo>
                  <a:pt x="9167" y="1282059"/>
                  <a:pt x="10972" y="1160784"/>
                  <a:pt x="0" y="902700"/>
                </a:cubicBezTo>
                <a:close/>
              </a:path>
            </a:pathLst>
          </a:custGeom>
          <a:noFill/>
          <a:ln w="60325" cap="rnd">
            <a:solidFill>
              <a:schemeClr val="tx1"/>
            </a:solidFill>
            <a:round/>
            <a:extLst>
              <a:ext uri="{C807C97D-BFC1-408E-A445-0C87EB9F89A2}">
                <ask:lineSketchStyleProps xmlns:ask="http://schemas.microsoft.com/office/drawing/2018/sketchyshapes" sd="1219033472">
                  <a:prstGeom prst="round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5505653"/>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7">
            <a:extLst>
              <a:ext uri="{FF2B5EF4-FFF2-40B4-BE49-F238E27FC236}">
                <a16:creationId xmlns:a16="http://schemas.microsoft.com/office/drawing/2014/main" id="{EBDD1931-9E86-4402-9A68-33A2D9EFB1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useBgFill="1">
        <p:nvSpPr>
          <p:cNvPr id="21" name="Rectangle 2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Заголовок 9">
            <a:extLst>
              <a:ext uri="{FF2B5EF4-FFF2-40B4-BE49-F238E27FC236}">
                <a16:creationId xmlns:a16="http://schemas.microsoft.com/office/drawing/2014/main" id="{299F10B4-D523-464A-988C-474BFDDDA713}"/>
              </a:ext>
            </a:extLst>
          </p:cNvPr>
          <p:cNvSpPr>
            <a:spLocks noGrp="1"/>
          </p:cNvSpPr>
          <p:nvPr>
            <p:ph type="title"/>
          </p:nvPr>
        </p:nvSpPr>
        <p:spPr>
          <a:xfrm>
            <a:off x="640080" y="325369"/>
            <a:ext cx="4368602" cy="1956841"/>
          </a:xfrm>
        </p:spPr>
        <p:txBody>
          <a:bodyPr vert="horz" lIns="91440" tIns="45720" rIns="91440" bIns="45720" rtlCol="0" anchor="b">
            <a:normAutofit/>
          </a:bodyPr>
          <a:lstStyle/>
          <a:p>
            <a:pPr algn="ctr"/>
            <a:r>
              <a:rPr lang="ru-RU" sz="3600" b="1" i="0" dirty="0" err="1">
                <a:solidFill>
                  <a:srgbClr val="111111"/>
                </a:solidFill>
                <a:effectLst/>
                <a:latin typeface="Times New Roman" panose="02020603050405020304" pitchFamily="18" charset="0"/>
                <a:cs typeface="Times New Roman" panose="02020603050405020304" pitchFamily="18" charset="0"/>
              </a:rPr>
              <a:t>Firebreak</a:t>
            </a:r>
            <a:endParaRPr lang="en-US" sz="9600" b="1" dirty="0">
              <a:latin typeface="Times New Roman" panose="02020603050405020304" pitchFamily="18" charset="0"/>
              <a:cs typeface="Times New Roman" panose="02020603050405020304" pitchFamily="18" charset="0"/>
            </a:endParaRPr>
          </a:p>
        </p:txBody>
      </p:sp>
      <p:sp>
        <p:nvSpPr>
          <p:cNvPr id="23" name="Rectangle 6">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5093" y="2563839"/>
            <a:ext cx="3931920" cy="27432"/>
          </a:xfrm>
          <a:custGeom>
            <a:avLst/>
            <a:gdLst>
              <a:gd name="connsiteX0" fmla="*/ 0 w 3931920"/>
              <a:gd name="connsiteY0" fmla="*/ 0 h 27432"/>
              <a:gd name="connsiteX1" fmla="*/ 733958 w 3931920"/>
              <a:gd name="connsiteY1" fmla="*/ 0 h 27432"/>
              <a:gd name="connsiteX2" fmla="*/ 1428598 w 3931920"/>
              <a:gd name="connsiteY2" fmla="*/ 0 h 27432"/>
              <a:gd name="connsiteX3" fmla="*/ 2123237 w 3931920"/>
              <a:gd name="connsiteY3" fmla="*/ 0 h 27432"/>
              <a:gd name="connsiteX4" fmla="*/ 2660599 w 3931920"/>
              <a:gd name="connsiteY4" fmla="*/ 0 h 27432"/>
              <a:gd name="connsiteX5" fmla="*/ 3237281 w 3931920"/>
              <a:gd name="connsiteY5" fmla="*/ 0 h 27432"/>
              <a:gd name="connsiteX6" fmla="*/ 3931920 w 3931920"/>
              <a:gd name="connsiteY6" fmla="*/ 0 h 27432"/>
              <a:gd name="connsiteX7" fmla="*/ 3931920 w 3931920"/>
              <a:gd name="connsiteY7" fmla="*/ 27432 h 27432"/>
              <a:gd name="connsiteX8" fmla="*/ 3276600 w 3931920"/>
              <a:gd name="connsiteY8" fmla="*/ 27432 h 27432"/>
              <a:gd name="connsiteX9" fmla="*/ 2739238 w 3931920"/>
              <a:gd name="connsiteY9" fmla="*/ 27432 h 27432"/>
              <a:gd name="connsiteX10" fmla="*/ 2201875 w 3931920"/>
              <a:gd name="connsiteY10" fmla="*/ 27432 h 27432"/>
              <a:gd name="connsiteX11" fmla="*/ 1507236 w 3931920"/>
              <a:gd name="connsiteY11" fmla="*/ 27432 h 27432"/>
              <a:gd name="connsiteX12" fmla="*/ 930554 w 3931920"/>
              <a:gd name="connsiteY12" fmla="*/ 27432 h 27432"/>
              <a:gd name="connsiteX13" fmla="*/ 0 w 3931920"/>
              <a:gd name="connsiteY13" fmla="*/ 27432 h 27432"/>
              <a:gd name="connsiteX14" fmla="*/ 0 w 3931920"/>
              <a:gd name="connsiteY14"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31920" h="27432" fill="none" extrusionOk="0">
                <a:moveTo>
                  <a:pt x="0" y="0"/>
                </a:moveTo>
                <a:cubicBezTo>
                  <a:pt x="245351" y="16874"/>
                  <a:pt x="509174" y="13736"/>
                  <a:pt x="733958" y="0"/>
                </a:cubicBezTo>
                <a:cubicBezTo>
                  <a:pt x="958742" y="-13736"/>
                  <a:pt x="1245406" y="-17215"/>
                  <a:pt x="1428598" y="0"/>
                </a:cubicBezTo>
                <a:cubicBezTo>
                  <a:pt x="1611790" y="17215"/>
                  <a:pt x="1930525" y="20562"/>
                  <a:pt x="2123237" y="0"/>
                </a:cubicBezTo>
                <a:cubicBezTo>
                  <a:pt x="2315949" y="-20562"/>
                  <a:pt x="2485508" y="11332"/>
                  <a:pt x="2660599" y="0"/>
                </a:cubicBezTo>
                <a:cubicBezTo>
                  <a:pt x="2835690" y="-11332"/>
                  <a:pt x="3075198" y="-14809"/>
                  <a:pt x="3237281" y="0"/>
                </a:cubicBezTo>
                <a:cubicBezTo>
                  <a:pt x="3399364" y="14809"/>
                  <a:pt x="3745084" y="-4992"/>
                  <a:pt x="3931920" y="0"/>
                </a:cubicBezTo>
                <a:cubicBezTo>
                  <a:pt x="3930963" y="8431"/>
                  <a:pt x="3931571" y="14612"/>
                  <a:pt x="3931920" y="27432"/>
                </a:cubicBezTo>
                <a:cubicBezTo>
                  <a:pt x="3765435" y="40792"/>
                  <a:pt x="3452398" y="38703"/>
                  <a:pt x="3276600" y="27432"/>
                </a:cubicBezTo>
                <a:cubicBezTo>
                  <a:pt x="3100802" y="16161"/>
                  <a:pt x="2914889" y="26998"/>
                  <a:pt x="2739238" y="27432"/>
                </a:cubicBezTo>
                <a:cubicBezTo>
                  <a:pt x="2563587" y="27866"/>
                  <a:pt x="2395484" y="39154"/>
                  <a:pt x="2201875" y="27432"/>
                </a:cubicBezTo>
                <a:cubicBezTo>
                  <a:pt x="2008266" y="15710"/>
                  <a:pt x="1781367" y="4899"/>
                  <a:pt x="1507236" y="27432"/>
                </a:cubicBezTo>
                <a:cubicBezTo>
                  <a:pt x="1233105" y="49965"/>
                  <a:pt x="1075495" y="47542"/>
                  <a:pt x="930554" y="27432"/>
                </a:cubicBezTo>
                <a:cubicBezTo>
                  <a:pt x="785613" y="7322"/>
                  <a:pt x="268930" y="30433"/>
                  <a:pt x="0" y="27432"/>
                </a:cubicBezTo>
                <a:cubicBezTo>
                  <a:pt x="226" y="18208"/>
                  <a:pt x="-648" y="12891"/>
                  <a:pt x="0" y="0"/>
                </a:cubicBezTo>
                <a:close/>
              </a:path>
              <a:path w="3931920" h="27432" stroke="0" extrusionOk="0">
                <a:moveTo>
                  <a:pt x="0" y="0"/>
                </a:moveTo>
                <a:cubicBezTo>
                  <a:pt x="278269" y="4786"/>
                  <a:pt x="349028" y="-10422"/>
                  <a:pt x="616001" y="0"/>
                </a:cubicBezTo>
                <a:cubicBezTo>
                  <a:pt x="882974" y="10422"/>
                  <a:pt x="931617" y="-15515"/>
                  <a:pt x="1153363" y="0"/>
                </a:cubicBezTo>
                <a:cubicBezTo>
                  <a:pt x="1375109" y="15515"/>
                  <a:pt x="1704089" y="-3631"/>
                  <a:pt x="1887322" y="0"/>
                </a:cubicBezTo>
                <a:cubicBezTo>
                  <a:pt x="2070555" y="3631"/>
                  <a:pt x="2344155" y="2213"/>
                  <a:pt x="2503322" y="0"/>
                </a:cubicBezTo>
                <a:cubicBezTo>
                  <a:pt x="2662489" y="-2213"/>
                  <a:pt x="2976859" y="26691"/>
                  <a:pt x="3119323" y="0"/>
                </a:cubicBezTo>
                <a:cubicBezTo>
                  <a:pt x="3261787" y="-26691"/>
                  <a:pt x="3588171" y="-28651"/>
                  <a:pt x="3931920" y="0"/>
                </a:cubicBezTo>
                <a:cubicBezTo>
                  <a:pt x="3930565" y="9524"/>
                  <a:pt x="3930718" y="13975"/>
                  <a:pt x="3931920" y="27432"/>
                </a:cubicBezTo>
                <a:cubicBezTo>
                  <a:pt x="3664329" y="4021"/>
                  <a:pt x="3437686" y="14511"/>
                  <a:pt x="3276600" y="27432"/>
                </a:cubicBezTo>
                <a:cubicBezTo>
                  <a:pt x="3115514" y="40353"/>
                  <a:pt x="2913592" y="48967"/>
                  <a:pt x="2739238" y="27432"/>
                </a:cubicBezTo>
                <a:cubicBezTo>
                  <a:pt x="2564884" y="5897"/>
                  <a:pt x="2294049" y="39820"/>
                  <a:pt x="2083918" y="27432"/>
                </a:cubicBezTo>
                <a:cubicBezTo>
                  <a:pt x="1873787" y="15044"/>
                  <a:pt x="1718903" y="21388"/>
                  <a:pt x="1428598" y="27432"/>
                </a:cubicBezTo>
                <a:cubicBezTo>
                  <a:pt x="1138293" y="33476"/>
                  <a:pt x="952209" y="50441"/>
                  <a:pt x="812597" y="27432"/>
                </a:cubicBezTo>
                <a:cubicBezTo>
                  <a:pt x="672985" y="4423"/>
                  <a:pt x="305800" y="28240"/>
                  <a:pt x="0" y="27432"/>
                </a:cubicBezTo>
                <a:cubicBezTo>
                  <a:pt x="-800" y="16780"/>
                  <a:pt x="-583" y="12910"/>
                  <a:pt x="0" y="0"/>
                </a:cubicBezTo>
                <a:close/>
              </a:path>
            </a:pathLst>
          </a:custGeom>
          <a:solidFill>
            <a:srgbClr val="EBED95"/>
          </a:solidFill>
          <a:ln w="38100" cap="rnd">
            <a:solidFill>
              <a:srgbClr val="EBED95"/>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Текст 11">
            <a:extLst>
              <a:ext uri="{FF2B5EF4-FFF2-40B4-BE49-F238E27FC236}">
                <a16:creationId xmlns:a16="http://schemas.microsoft.com/office/drawing/2014/main" id="{13B9BA35-2730-48ED-9FC4-8925E833E26C}"/>
              </a:ext>
            </a:extLst>
          </p:cNvPr>
          <p:cNvSpPr>
            <a:spLocks noGrp="1"/>
          </p:cNvSpPr>
          <p:nvPr>
            <p:ph type="body" sz="half" idx="2"/>
          </p:nvPr>
        </p:nvSpPr>
        <p:spPr>
          <a:xfrm>
            <a:off x="640080" y="2872899"/>
            <a:ext cx="4243589" cy="3320668"/>
          </a:xfrm>
        </p:spPr>
        <p:txBody>
          <a:bodyPr vert="horz" lIns="91440" tIns="45720" rIns="91440" bIns="45720" rtlCol="0">
            <a:normAutofit fontScale="70000" lnSpcReduction="20000"/>
          </a:bodyPr>
          <a:lstStyle/>
          <a:p>
            <a:pPr indent="-22860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Firebreak — One of the best ways to stop a fire is to get rid of the fuel (trees, grass, etc.) that is helping it to burn. Firefighters will often remove the fuel in a long line ahead of the where the fire is advancing. This line is called a firebreak. When the fire reaches the firebreak, it runs out of fuel and stops spreading.</a:t>
            </a:r>
          </a:p>
        </p:txBody>
      </p:sp>
      <p:pic>
        <p:nvPicPr>
          <p:cNvPr id="14" name="Рисунок 13" descr="Изображение выглядит как дерево, внешний, грязь, лес&#10;&#10;Автоматически созданное описание">
            <a:extLst>
              <a:ext uri="{FF2B5EF4-FFF2-40B4-BE49-F238E27FC236}">
                <a16:creationId xmlns:a16="http://schemas.microsoft.com/office/drawing/2014/main" id="{A9ED0E55-E32F-49F0-9415-647266C93A19}"/>
              </a:ext>
            </a:extLst>
          </p:cNvPr>
          <p:cNvPicPr>
            <a:picLocks noGrp="1" noChangeAspect="1"/>
          </p:cNvPicPr>
          <p:nvPr>
            <p:ph type="pic" idx="1"/>
          </p:nvPr>
        </p:nvPicPr>
        <p:blipFill rotWithShape="1">
          <a:blip r:embed="rId2" cstate="screen">
            <a:extLst>
              <a:ext uri="{28A0092B-C50C-407E-A947-70E740481C1C}">
                <a14:useLocalDpi xmlns:a14="http://schemas.microsoft.com/office/drawing/2010/main"/>
              </a:ext>
            </a:extLst>
          </a:blip>
          <a:src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33895138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7">
            <a:extLst>
              <a:ext uri="{FF2B5EF4-FFF2-40B4-BE49-F238E27FC236}">
                <a16:creationId xmlns:a16="http://schemas.microsoft.com/office/drawing/2014/main" id="{EBDD1931-9E86-4402-9A68-33A2D9EFB1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useBgFill="1">
        <p:nvSpPr>
          <p:cNvPr id="13" name="Rectangle 12">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8D2C7C15-4F70-4A31-B29F-B44C12A1E34A}"/>
              </a:ext>
            </a:extLst>
          </p:cNvPr>
          <p:cNvSpPr>
            <a:spLocks noGrp="1"/>
          </p:cNvSpPr>
          <p:nvPr>
            <p:ph type="title"/>
          </p:nvPr>
        </p:nvSpPr>
        <p:spPr>
          <a:xfrm>
            <a:off x="640080" y="325369"/>
            <a:ext cx="4368602" cy="1956841"/>
          </a:xfrm>
        </p:spPr>
        <p:txBody>
          <a:bodyPr vert="horz" lIns="91440" tIns="45720" rIns="91440" bIns="45720" rtlCol="0" anchor="b">
            <a:normAutofit/>
          </a:bodyPr>
          <a:lstStyle/>
          <a:p>
            <a:pPr algn="ctr"/>
            <a:r>
              <a:rPr lang="ru-RU" sz="3600" b="1" dirty="0" err="1">
                <a:latin typeface="Times New Roman" panose="02020603050405020304" pitchFamily="18" charset="0"/>
                <a:cs typeface="Times New Roman" panose="02020603050405020304" pitchFamily="18" charset="0"/>
              </a:rPr>
              <a:t>Air</a:t>
            </a:r>
            <a:r>
              <a:rPr lang="ru-RU" sz="3600" b="1" dirty="0">
                <a:latin typeface="Times New Roman" panose="02020603050405020304" pitchFamily="18" charset="0"/>
                <a:cs typeface="Times New Roman" panose="02020603050405020304" pitchFamily="18" charset="0"/>
              </a:rPr>
              <a:t> </a:t>
            </a:r>
            <a:r>
              <a:rPr lang="ru-RU" sz="3600" b="1" dirty="0" err="1">
                <a:latin typeface="Times New Roman" panose="02020603050405020304" pitchFamily="18" charset="0"/>
                <a:cs typeface="Times New Roman" panose="02020603050405020304" pitchFamily="18" charset="0"/>
              </a:rPr>
              <a:t>drop</a:t>
            </a:r>
            <a:endParaRPr lang="en-US" sz="6600" b="1" dirty="0"/>
          </a:p>
        </p:txBody>
      </p:sp>
      <p:sp>
        <p:nvSpPr>
          <p:cNvPr id="15" name="Rectangle 6">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5093" y="2563839"/>
            <a:ext cx="3931920" cy="27432"/>
          </a:xfrm>
          <a:custGeom>
            <a:avLst/>
            <a:gdLst>
              <a:gd name="connsiteX0" fmla="*/ 0 w 3931920"/>
              <a:gd name="connsiteY0" fmla="*/ 0 h 27432"/>
              <a:gd name="connsiteX1" fmla="*/ 733958 w 3931920"/>
              <a:gd name="connsiteY1" fmla="*/ 0 h 27432"/>
              <a:gd name="connsiteX2" fmla="*/ 1428598 w 3931920"/>
              <a:gd name="connsiteY2" fmla="*/ 0 h 27432"/>
              <a:gd name="connsiteX3" fmla="*/ 2123237 w 3931920"/>
              <a:gd name="connsiteY3" fmla="*/ 0 h 27432"/>
              <a:gd name="connsiteX4" fmla="*/ 2660599 w 3931920"/>
              <a:gd name="connsiteY4" fmla="*/ 0 h 27432"/>
              <a:gd name="connsiteX5" fmla="*/ 3237281 w 3931920"/>
              <a:gd name="connsiteY5" fmla="*/ 0 h 27432"/>
              <a:gd name="connsiteX6" fmla="*/ 3931920 w 3931920"/>
              <a:gd name="connsiteY6" fmla="*/ 0 h 27432"/>
              <a:gd name="connsiteX7" fmla="*/ 3931920 w 3931920"/>
              <a:gd name="connsiteY7" fmla="*/ 27432 h 27432"/>
              <a:gd name="connsiteX8" fmla="*/ 3276600 w 3931920"/>
              <a:gd name="connsiteY8" fmla="*/ 27432 h 27432"/>
              <a:gd name="connsiteX9" fmla="*/ 2739238 w 3931920"/>
              <a:gd name="connsiteY9" fmla="*/ 27432 h 27432"/>
              <a:gd name="connsiteX10" fmla="*/ 2201875 w 3931920"/>
              <a:gd name="connsiteY10" fmla="*/ 27432 h 27432"/>
              <a:gd name="connsiteX11" fmla="*/ 1507236 w 3931920"/>
              <a:gd name="connsiteY11" fmla="*/ 27432 h 27432"/>
              <a:gd name="connsiteX12" fmla="*/ 930554 w 3931920"/>
              <a:gd name="connsiteY12" fmla="*/ 27432 h 27432"/>
              <a:gd name="connsiteX13" fmla="*/ 0 w 3931920"/>
              <a:gd name="connsiteY13" fmla="*/ 27432 h 27432"/>
              <a:gd name="connsiteX14" fmla="*/ 0 w 3931920"/>
              <a:gd name="connsiteY14"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31920" h="27432" fill="none" extrusionOk="0">
                <a:moveTo>
                  <a:pt x="0" y="0"/>
                </a:moveTo>
                <a:cubicBezTo>
                  <a:pt x="245351" y="16874"/>
                  <a:pt x="509174" y="13736"/>
                  <a:pt x="733958" y="0"/>
                </a:cubicBezTo>
                <a:cubicBezTo>
                  <a:pt x="958742" y="-13736"/>
                  <a:pt x="1245406" y="-17215"/>
                  <a:pt x="1428598" y="0"/>
                </a:cubicBezTo>
                <a:cubicBezTo>
                  <a:pt x="1611790" y="17215"/>
                  <a:pt x="1930525" y="20562"/>
                  <a:pt x="2123237" y="0"/>
                </a:cubicBezTo>
                <a:cubicBezTo>
                  <a:pt x="2315949" y="-20562"/>
                  <a:pt x="2485508" y="11332"/>
                  <a:pt x="2660599" y="0"/>
                </a:cubicBezTo>
                <a:cubicBezTo>
                  <a:pt x="2835690" y="-11332"/>
                  <a:pt x="3075198" y="-14809"/>
                  <a:pt x="3237281" y="0"/>
                </a:cubicBezTo>
                <a:cubicBezTo>
                  <a:pt x="3399364" y="14809"/>
                  <a:pt x="3745084" y="-4992"/>
                  <a:pt x="3931920" y="0"/>
                </a:cubicBezTo>
                <a:cubicBezTo>
                  <a:pt x="3930963" y="8431"/>
                  <a:pt x="3931571" y="14612"/>
                  <a:pt x="3931920" y="27432"/>
                </a:cubicBezTo>
                <a:cubicBezTo>
                  <a:pt x="3765435" y="40792"/>
                  <a:pt x="3452398" y="38703"/>
                  <a:pt x="3276600" y="27432"/>
                </a:cubicBezTo>
                <a:cubicBezTo>
                  <a:pt x="3100802" y="16161"/>
                  <a:pt x="2914889" y="26998"/>
                  <a:pt x="2739238" y="27432"/>
                </a:cubicBezTo>
                <a:cubicBezTo>
                  <a:pt x="2563587" y="27866"/>
                  <a:pt x="2395484" y="39154"/>
                  <a:pt x="2201875" y="27432"/>
                </a:cubicBezTo>
                <a:cubicBezTo>
                  <a:pt x="2008266" y="15710"/>
                  <a:pt x="1781367" y="4899"/>
                  <a:pt x="1507236" y="27432"/>
                </a:cubicBezTo>
                <a:cubicBezTo>
                  <a:pt x="1233105" y="49965"/>
                  <a:pt x="1075495" y="47542"/>
                  <a:pt x="930554" y="27432"/>
                </a:cubicBezTo>
                <a:cubicBezTo>
                  <a:pt x="785613" y="7322"/>
                  <a:pt x="268930" y="30433"/>
                  <a:pt x="0" y="27432"/>
                </a:cubicBezTo>
                <a:cubicBezTo>
                  <a:pt x="226" y="18208"/>
                  <a:pt x="-648" y="12891"/>
                  <a:pt x="0" y="0"/>
                </a:cubicBezTo>
                <a:close/>
              </a:path>
              <a:path w="3931920" h="27432" stroke="0" extrusionOk="0">
                <a:moveTo>
                  <a:pt x="0" y="0"/>
                </a:moveTo>
                <a:cubicBezTo>
                  <a:pt x="278269" y="4786"/>
                  <a:pt x="349028" y="-10422"/>
                  <a:pt x="616001" y="0"/>
                </a:cubicBezTo>
                <a:cubicBezTo>
                  <a:pt x="882974" y="10422"/>
                  <a:pt x="931617" y="-15515"/>
                  <a:pt x="1153363" y="0"/>
                </a:cubicBezTo>
                <a:cubicBezTo>
                  <a:pt x="1375109" y="15515"/>
                  <a:pt x="1704089" y="-3631"/>
                  <a:pt x="1887322" y="0"/>
                </a:cubicBezTo>
                <a:cubicBezTo>
                  <a:pt x="2070555" y="3631"/>
                  <a:pt x="2344155" y="2213"/>
                  <a:pt x="2503322" y="0"/>
                </a:cubicBezTo>
                <a:cubicBezTo>
                  <a:pt x="2662489" y="-2213"/>
                  <a:pt x="2976859" y="26691"/>
                  <a:pt x="3119323" y="0"/>
                </a:cubicBezTo>
                <a:cubicBezTo>
                  <a:pt x="3261787" y="-26691"/>
                  <a:pt x="3588171" y="-28651"/>
                  <a:pt x="3931920" y="0"/>
                </a:cubicBezTo>
                <a:cubicBezTo>
                  <a:pt x="3930565" y="9524"/>
                  <a:pt x="3930718" y="13975"/>
                  <a:pt x="3931920" y="27432"/>
                </a:cubicBezTo>
                <a:cubicBezTo>
                  <a:pt x="3664329" y="4021"/>
                  <a:pt x="3437686" y="14511"/>
                  <a:pt x="3276600" y="27432"/>
                </a:cubicBezTo>
                <a:cubicBezTo>
                  <a:pt x="3115514" y="40353"/>
                  <a:pt x="2913592" y="48967"/>
                  <a:pt x="2739238" y="27432"/>
                </a:cubicBezTo>
                <a:cubicBezTo>
                  <a:pt x="2564884" y="5897"/>
                  <a:pt x="2294049" y="39820"/>
                  <a:pt x="2083918" y="27432"/>
                </a:cubicBezTo>
                <a:cubicBezTo>
                  <a:pt x="1873787" y="15044"/>
                  <a:pt x="1718903" y="21388"/>
                  <a:pt x="1428598" y="27432"/>
                </a:cubicBezTo>
                <a:cubicBezTo>
                  <a:pt x="1138293" y="33476"/>
                  <a:pt x="952209" y="50441"/>
                  <a:pt x="812597" y="27432"/>
                </a:cubicBezTo>
                <a:cubicBezTo>
                  <a:pt x="672985" y="4423"/>
                  <a:pt x="305800" y="28240"/>
                  <a:pt x="0" y="27432"/>
                </a:cubicBezTo>
                <a:cubicBezTo>
                  <a:pt x="-800" y="16780"/>
                  <a:pt x="-583" y="12910"/>
                  <a:pt x="0" y="0"/>
                </a:cubicBezTo>
                <a:close/>
              </a:path>
            </a:pathLst>
          </a:custGeom>
          <a:solidFill>
            <a:srgbClr val="FFAF2F"/>
          </a:solidFill>
          <a:ln w="38100" cap="rnd">
            <a:solidFill>
              <a:srgbClr val="FFAF2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Текст 3">
            <a:extLst>
              <a:ext uri="{FF2B5EF4-FFF2-40B4-BE49-F238E27FC236}">
                <a16:creationId xmlns:a16="http://schemas.microsoft.com/office/drawing/2014/main" id="{AAB1B5A3-E4C2-4C73-A080-D0CC04608D66}"/>
              </a:ext>
            </a:extLst>
          </p:cNvPr>
          <p:cNvSpPr>
            <a:spLocks noGrp="1"/>
          </p:cNvSpPr>
          <p:nvPr>
            <p:ph type="body" sz="half" idx="2"/>
          </p:nvPr>
        </p:nvSpPr>
        <p:spPr>
          <a:xfrm>
            <a:off x="640080" y="2872899"/>
            <a:ext cx="4243589" cy="3320668"/>
          </a:xfrm>
        </p:spPr>
        <p:txBody>
          <a:bodyPr vert="horz" lIns="91440" tIns="45720" rIns="91440" bIns="45720" rtlCol="0">
            <a:normAutofit fontScale="77500" lnSpcReduction="20000"/>
          </a:bodyPr>
          <a:lstStyle/>
          <a:p>
            <a:pPr indent="-22860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Air drop — Sometimes firefighters will use airplanes and helicopters to drop water or special firefighting chemicals on fires from the air. These aircraft can carry thousands of gallons of liquid or gel to drop on hard to reach areas of the fire.</a:t>
            </a:r>
          </a:p>
        </p:txBody>
      </p:sp>
      <p:pic>
        <p:nvPicPr>
          <p:cNvPr id="6" name="Рисунок 5" descr="Изображение выглядит как дым, поезд, пар, внешний&#10;&#10;Автоматически созданное описание">
            <a:extLst>
              <a:ext uri="{FF2B5EF4-FFF2-40B4-BE49-F238E27FC236}">
                <a16:creationId xmlns:a16="http://schemas.microsoft.com/office/drawing/2014/main" id="{BF5F6F20-B5D8-4523-BD65-209C12961658}"/>
              </a:ext>
            </a:extLst>
          </p:cNvPr>
          <p:cNvPicPr>
            <a:picLocks noGrp="1" noChangeAspect="1"/>
          </p:cNvPicPr>
          <p:nvPr>
            <p:ph type="pic" idx="1"/>
          </p:nvPr>
        </p:nvPicPr>
        <p:blipFill rotWithShape="1">
          <a:blip r:embed="rId2" cstate="screen">
            <a:extLst>
              <a:ext uri="{28A0092B-C50C-407E-A947-70E740481C1C}">
                <a14:useLocalDpi xmlns:a14="http://schemas.microsoft.com/office/drawing/2010/main"/>
              </a:ext>
            </a:extLst>
          </a:blip>
          <a:src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29551421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AD35AE2F-5E3A-49D9-8DE1-8A333BA408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Рисунок 4">
            <a:extLst>
              <a:ext uri="{FF2B5EF4-FFF2-40B4-BE49-F238E27FC236}">
                <a16:creationId xmlns:a16="http://schemas.microsoft.com/office/drawing/2014/main" id="{FF0C7097-4F06-4153-8359-33E706929E8E}"/>
              </a:ext>
            </a:extLst>
          </p:cNvPr>
          <p:cNvPicPr>
            <a:picLocks noChangeAspect="1"/>
          </p:cNvPicPr>
          <p:nvPr/>
        </p:nvPicPr>
        <p:blipFill rotWithShape="1">
          <a:blip r:embed="rId2" cstate="screen">
            <a:alphaModFix amt="50000"/>
            <a:extLst>
              <a:ext uri="{28A0092B-C50C-407E-A947-70E740481C1C}">
                <a14:useLocalDpi xmlns:a14="http://schemas.microsoft.com/office/drawing/2010/main"/>
              </a:ext>
            </a:extLst>
          </a:blip>
          <a:srcRect/>
          <a:stretch/>
        </p:blipFill>
        <p:spPr>
          <a:xfrm>
            <a:off x="20" y="10"/>
            <a:ext cx="12188930" cy="6857990"/>
          </a:xfrm>
          <a:prstGeom prst="rect">
            <a:avLst/>
          </a:prstGeom>
        </p:spPr>
      </p:pic>
      <p:sp>
        <p:nvSpPr>
          <p:cNvPr id="2" name="Заголовок 1">
            <a:extLst>
              <a:ext uri="{FF2B5EF4-FFF2-40B4-BE49-F238E27FC236}">
                <a16:creationId xmlns:a16="http://schemas.microsoft.com/office/drawing/2014/main" id="{E1FB1164-B751-48B1-B7E4-1C6A66146073}"/>
              </a:ext>
            </a:extLst>
          </p:cNvPr>
          <p:cNvSpPr>
            <a:spLocks noGrp="1"/>
          </p:cNvSpPr>
          <p:nvPr>
            <p:ph type="ctrTitle"/>
          </p:nvPr>
        </p:nvSpPr>
        <p:spPr>
          <a:xfrm>
            <a:off x="1524000" y="1122363"/>
            <a:ext cx="9144000" cy="3063240"/>
          </a:xfrm>
        </p:spPr>
        <p:txBody>
          <a:bodyPr>
            <a:normAutofit/>
          </a:bodyPr>
          <a:lstStyle/>
          <a:p>
            <a:pPr algn="ctr"/>
            <a:r>
              <a:rPr lang="en-US">
                <a:latin typeface="Times New Roman" panose="02020603050405020304" pitchFamily="18" charset="0"/>
                <a:cs typeface="Times New Roman" panose="02020603050405020304" pitchFamily="18" charset="0"/>
              </a:rPr>
              <a:t>Thank you </a:t>
            </a:r>
            <a:r>
              <a:rPr lang="en-US" dirty="0">
                <a:latin typeface="Times New Roman" panose="02020603050405020304" pitchFamily="18" charset="0"/>
                <a:cs typeface="Times New Roman" panose="02020603050405020304" pitchFamily="18" charset="0"/>
              </a:rPr>
              <a:t>for your attention</a:t>
            </a:r>
            <a:endParaRPr lang="ru-RU" dirty="0">
              <a:latin typeface="Times New Roman" panose="02020603050405020304" pitchFamily="18" charset="0"/>
              <a:cs typeface="Times New Roman" panose="02020603050405020304" pitchFamily="18" charset="0"/>
            </a:endParaRPr>
          </a:p>
        </p:txBody>
      </p:sp>
      <p:sp>
        <p:nvSpPr>
          <p:cNvPr id="3" name="Подзаголовок 2">
            <a:extLst>
              <a:ext uri="{FF2B5EF4-FFF2-40B4-BE49-F238E27FC236}">
                <a16:creationId xmlns:a16="http://schemas.microsoft.com/office/drawing/2014/main" id="{BBBFB44F-8FD2-43AC-8FCD-30F208BA2C4F}"/>
              </a:ext>
            </a:extLst>
          </p:cNvPr>
          <p:cNvSpPr>
            <a:spLocks noGrp="1"/>
          </p:cNvSpPr>
          <p:nvPr>
            <p:ph type="subTitle" idx="1"/>
          </p:nvPr>
        </p:nvSpPr>
        <p:spPr>
          <a:xfrm>
            <a:off x="1524000" y="4599432"/>
            <a:ext cx="9144000" cy="1225296"/>
          </a:xfrm>
        </p:spPr>
        <p:txBody>
          <a:bodyPr>
            <a:normAutofit/>
          </a:bodyPr>
          <a:lstStyle/>
          <a:p>
            <a:pPr algn="r"/>
            <a:endParaRPr lang="en-US" sz="3200" dirty="0">
              <a:latin typeface="Times New Roman" panose="02020603050405020304" pitchFamily="18" charset="0"/>
              <a:cs typeface="Times New Roman" panose="02020603050405020304" pitchFamily="18" charset="0"/>
            </a:endParaRPr>
          </a:p>
        </p:txBody>
      </p:sp>
      <p:sp>
        <p:nvSpPr>
          <p:cNvPr id="21" name="Rectangle 6">
            <a:extLst>
              <a:ext uri="{FF2B5EF4-FFF2-40B4-BE49-F238E27FC236}">
                <a16:creationId xmlns:a16="http://schemas.microsoft.com/office/drawing/2014/main" id="{04D8AD8F-EF7F-481F-B99A-B851389705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419423"/>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6">
            <a:extLst>
              <a:ext uri="{FF2B5EF4-FFF2-40B4-BE49-F238E27FC236}">
                <a16:creationId xmlns:a16="http://schemas.microsoft.com/office/drawing/2014/main" id="{79EB4626-023C-436D-9F57-9EB4608090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38200" y="720953"/>
            <a:ext cx="10515600" cy="5416094"/>
          </a:xfrm>
          <a:custGeom>
            <a:avLst/>
            <a:gdLst>
              <a:gd name="connsiteX0" fmla="*/ 0 w 10515600"/>
              <a:gd name="connsiteY0" fmla="*/ 902700 h 5416094"/>
              <a:gd name="connsiteX1" fmla="*/ 902700 w 10515600"/>
              <a:gd name="connsiteY1" fmla="*/ 0 h 5416094"/>
              <a:gd name="connsiteX2" fmla="*/ 1746919 w 10515600"/>
              <a:gd name="connsiteY2" fmla="*/ 0 h 5416094"/>
              <a:gd name="connsiteX3" fmla="*/ 2329833 w 10515600"/>
              <a:gd name="connsiteY3" fmla="*/ 0 h 5416094"/>
              <a:gd name="connsiteX4" fmla="*/ 2825644 w 10515600"/>
              <a:gd name="connsiteY4" fmla="*/ 0 h 5416094"/>
              <a:gd name="connsiteX5" fmla="*/ 3582762 w 10515600"/>
              <a:gd name="connsiteY5" fmla="*/ 0 h 5416094"/>
              <a:gd name="connsiteX6" fmla="*/ 4165675 w 10515600"/>
              <a:gd name="connsiteY6" fmla="*/ 0 h 5416094"/>
              <a:gd name="connsiteX7" fmla="*/ 5009894 w 10515600"/>
              <a:gd name="connsiteY7" fmla="*/ 0 h 5416094"/>
              <a:gd name="connsiteX8" fmla="*/ 5505706 w 10515600"/>
              <a:gd name="connsiteY8" fmla="*/ 0 h 5416094"/>
              <a:gd name="connsiteX9" fmla="*/ 6349925 w 10515600"/>
              <a:gd name="connsiteY9" fmla="*/ 0 h 5416094"/>
              <a:gd name="connsiteX10" fmla="*/ 6758634 w 10515600"/>
              <a:gd name="connsiteY10" fmla="*/ 0 h 5416094"/>
              <a:gd name="connsiteX11" fmla="*/ 7428650 w 10515600"/>
              <a:gd name="connsiteY11" fmla="*/ 0 h 5416094"/>
              <a:gd name="connsiteX12" fmla="*/ 8098665 w 10515600"/>
              <a:gd name="connsiteY12" fmla="*/ 0 h 5416094"/>
              <a:gd name="connsiteX13" fmla="*/ 8681579 w 10515600"/>
              <a:gd name="connsiteY13" fmla="*/ 0 h 5416094"/>
              <a:gd name="connsiteX14" fmla="*/ 9612900 w 10515600"/>
              <a:gd name="connsiteY14" fmla="*/ 0 h 5416094"/>
              <a:gd name="connsiteX15" fmla="*/ 10515600 w 10515600"/>
              <a:gd name="connsiteY15" fmla="*/ 902700 h 5416094"/>
              <a:gd name="connsiteX16" fmla="*/ 10515600 w 10515600"/>
              <a:gd name="connsiteY16" fmla="*/ 1504482 h 5416094"/>
              <a:gd name="connsiteX17" fmla="*/ 10515600 w 10515600"/>
              <a:gd name="connsiteY17" fmla="*/ 2178479 h 5416094"/>
              <a:gd name="connsiteX18" fmla="*/ 10515600 w 10515600"/>
              <a:gd name="connsiteY18" fmla="*/ 2780261 h 5416094"/>
              <a:gd name="connsiteX19" fmla="*/ 10515600 w 10515600"/>
              <a:gd name="connsiteY19" fmla="*/ 3273722 h 5416094"/>
              <a:gd name="connsiteX20" fmla="*/ 10515600 w 10515600"/>
              <a:gd name="connsiteY20" fmla="*/ 3803291 h 5416094"/>
              <a:gd name="connsiteX21" fmla="*/ 10515600 w 10515600"/>
              <a:gd name="connsiteY21" fmla="*/ 4513394 h 5416094"/>
              <a:gd name="connsiteX22" fmla="*/ 9612900 w 10515600"/>
              <a:gd name="connsiteY22" fmla="*/ 5416094 h 5416094"/>
              <a:gd name="connsiteX23" fmla="*/ 9117089 w 10515600"/>
              <a:gd name="connsiteY23" fmla="*/ 5416094 h 5416094"/>
              <a:gd name="connsiteX24" fmla="*/ 8708379 w 10515600"/>
              <a:gd name="connsiteY24" fmla="*/ 5416094 h 5416094"/>
              <a:gd name="connsiteX25" fmla="*/ 8299670 w 10515600"/>
              <a:gd name="connsiteY25" fmla="*/ 5416094 h 5416094"/>
              <a:gd name="connsiteX26" fmla="*/ 7629654 w 10515600"/>
              <a:gd name="connsiteY26" fmla="*/ 5416094 h 5416094"/>
              <a:gd name="connsiteX27" fmla="*/ 7133843 w 10515600"/>
              <a:gd name="connsiteY27" fmla="*/ 5416094 h 5416094"/>
              <a:gd name="connsiteX28" fmla="*/ 6376726 w 10515600"/>
              <a:gd name="connsiteY28" fmla="*/ 5416094 h 5416094"/>
              <a:gd name="connsiteX29" fmla="*/ 5880914 w 10515600"/>
              <a:gd name="connsiteY29" fmla="*/ 5416094 h 5416094"/>
              <a:gd name="connsiteX30" fmla="*/ 5123797 w 10515600"/>
              <a:gd name="connsiteY30" fmla="*/ 5416094 h 5416094"/>
              <a:gd name="connsiteX31" fmla="*/ 4715088 w 10515600"/>
              <a:gd name="connsiteY31" fmla="*/ 5416094 h 5416094"/>
              <a:gd name="connsiteX32" fmla="*/ 3957970 w 10515600"/>
              <a:gd name="connsiteY32" fmla="*/ 5416094 h 5416094"/>
              <a:gd name="connsiteX33" fmla="*/ 3462159 w 10515600"/>
              <a:gd name="connsiteY33" fmla="*/ 5416094 h 5416094"/>
              <a:gd name="connsiteX34" fmla="*/ 3053449 w 10515600"/>
              <a:gd name="connsiteY34" fmla="*/ 5416094 h 5416094"/>
              <a:gd name="connsiteX35" fmla="*/ 2557638 w 10515600"/>
              <a:gd name="connsiteY35" fmla="*/ 5416094 h 5416094"/>
              <a:gd name="connsiteX36" fmla="*/ 1800521 w 10515600"/>
              <a:gd name="connsiteY36" fmla="*/ 5416094 h 5416094"/>
              <a:gd name="connsiteX37" fmla="*/ 902700 w 10515600"/>
              <a:gd name="connsiteY37" fmla="*/ 5416094 h 5416094"/>
              <a:gd name="connsiteX38" fmla="*/ 0 w 10515600"/>
              <a:gd name="connsiteY38" fmla="*/ 4513394 h 5416094"/>
              <a:gd name="connsiteX39" fmla="*/ 0 w 10515600"/>
              <a:gd name="connsiteY39" fmla="*/ 3911612 h 5416094"/>
              <a:gd name="connsiteX40" fmla="*/ 0 w 10515600"/>
              <a:gd name="connsiteY40" fmla="*/ 3309829 h 5416094"/>
              <a:gd name="connsiteX41" fmla="*/ 0 w 10515600"/>
              <a:gd name="connsiteY41" fmla="*/ 2780261 h 5416094"/>
              <a:gd name="connsiteX42" fmla="*/ 0 w 10515600"/>
              <a:gd name="connsiteY42" fmla="*/ 2106265 h 5416094"/>
              <a:gd name="connsiteX43" fmla="*/ 0 w 10515600"/>
              <a:gd name="connsiteY43" fmla="*/ 1504482 h 5416094"/>
              <a:gd name="connsiteX44" fmla="*/ 0 w 10515600"/>
              <a:gd name="connsiteY44" fmla="*/ 902700 h 5416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515600" h="5416094" extrusionOk="0">
                <a:moveTo>
                  <a:pt x="0" y="902700"/>
                </a:moveTo>
                <a:cubicBezTo>
                  <a:pt x="-57306" y="368805"/>
                  <a:pt x="305054" y="37193"/>
                  <a:pt x="902700" y="0"/>
                </a:cubicBezTo>
                <a:cubicBezTo>
                  <a:pt x="1280419" y="-35006"/>
                  <a:pt x="1407743" y="-35339"/>
                  <a:pt x="1746919" y="0"/>
                </a:cubicBezTo>
                <a:cubicBezTo>
                  <a:pt x="2086095" y="35339"/>
                  <a:pt x="2146539" y="-12333"/>
                  <a:pt x="2329833" y="0"/>
                </a:cubicBezTo>
                <a:cubicBezTo>
                  <a:pt x="2513127" y="12333"/>
                  <a:pt x="2706706" y="12952"/>
                  <a:pt x="2825644" y="0"/>
                </a:cubicBezTo>
                <a:cubicBezTo>
                  <a:pt x="2944582" y="-12952"/>
                  <a:pt x="3420817" y="-27100"/>
                  <a:pt x="3582762" y="0"/>
                </a:cubicBezTo>
                <a:cubicBezTo>
                  <a:pt x="3744707" y="27100"/>
                  <a:pt x="4023584" y="-9167"/>
                  <a:pt x="4165675" y="0"/>
                </a:cubicBezTo>
                <a:cubicBezTo>
                  <a:pt x="4307766" y="9167"/>
                  <a:pt x="4770188" y="27031"/>
                  <a:pt x="5009894" y="0"/>
                </a:cubicBezTo>
                <a:cubicBezTo>
                  <a:pt x="5249600" y="-27031"/>
                  <a:pt x="5349881" y="-194"/>
                  <a:pt x="5505706" y="0"/>
                </a:cubicBezTo>
                <a:cubicBezTo>
                  <a:pt x="5661531" y="194"/>
                  <a:pt x="6129254" y="-29363"/>
                  <a:pt x="6349925" y="0"/>
                </a:cubicBezTo>
                <a:cubicBezTo>
                  <a:pt x="6570596" y="29363"/>
                  <a:pt x="6581199" y="-14617"/>
                  <a:pt x="6758634" y="0"/>
                </a:cubicBezTo>
                <a:cubicBezTo>
                  <a:pt x="6936069" y="14617"/>
                  <a:pt x="7246491" y="25675"/>
                  <a:pt x="7428650" y="0"/>
                </a:cubicBezTo>
                <a:cubicBezTo>
                  <a:pt x="7610809" y="-25675"/>
                  <a:pt x="7825190" y="-17078"/>
                  <a:pt x="8098665" y="0"/>
                </a:cubicBezTo>
                <a:cubicBezTo>
                  <a:pt x="8372141" y="17078"/>
                  <a:pt x="8559625" y="-21568"/>
                  <a:pt x="8681579" y="0"/>
                </a:cubicBezTo>
                <a:cubicBezTo>
                  <a:pt x="8803533" y="21568"/>
                  <a:pt x="9307226" y="-46066"/>
                  <a:pt x="9612900" y="0"/>
                </a:cubicBezTo>
                <a:cubicBezTo>
                  <a:pt x="10119954" y="-10560"/>
                  <a:pt x="10418674" y="366684"/>
                  <a:pt x="10515600" y="902700"/>
                </a:cubicBezTo>
                <a:cubicBezTo>
                  <a:pt x="10494548" y="1140809"/>
                  <a:pt x="10524881" y="1252168"/>
                  <a:pt x="10515600" y="1504482"/>
                </a:cubicBezTo>
                <a:cubicBezTo>
                  <a:pt x="10506319" y="1756796"/>
                  <a:pt x="10494309" y="1995078"/>
                  <a:pt x="10515600" y="2178479"/>
                </a:cubicBezTo>
                <a:cubicBezTo>
                  <a:pt x="10536891" y="2361880"/>
                  <a:pt x="10522845" y="2487483"/>
                  <a:pt x="10515600" y="2780261"/>
                </a:cubicBezTo>
                <a:cubicBezTo>
                  <a:pt x="10508355" y="3073039"/>
                  <a:pt x="10533694" y="3138252"/>
                  <a:pt x="10515600" y="3273722"/>
                </a:cubicBezTo>
                <a:cubicBezTo>
                  <a:pt x="10497506" y="3409192"/>
                  <a:pt x="10514952" y="3569910"/>
                  <a:pt x="10515600" y="3803291"/>
                </a:cubicBezTo>
                <a:cubicBezTo>
                  <a:pt x="10516248" y="4036672"/>
                  <a:pt x="10499126" y="4317688"/>
                  <a:pt x="10515600" y="4513394"/>
                </a:cubicBezTo>
                <a:cubicBezTo>
                  <a:pt x="10585499" y="4997151"/>
                  <a:pt x="10115437" y="5453981"/>
                  <a:pt x="9612900" y="5416094"/>
                </a:cubicBezTo>
                <a:cubicBezTo>
                  <a:pt x="9473271" y="5418358"/>
                  <a:pt x="9316384" y="5423764"/>
                  <a:pt x="9117089" y="5416094"/>
                </a:cubicBezTo>
                <a:cubicBezTo>
                  <a:pt x="8917794" y="5408424"/>
                  <a:pt x="8902141" y="5433256"/>
                  <a:pt x="8708379" y="5416094"/>
                </a:cubicBezTo>
                <a:cubicBezTo>
                  <a:pt x="8514617" y="5398933"/>
                  <a:pt x="8454700" y="5422387"/>
                  <a:pt x="8299670" y="5416094"/>
                </a:cubicBezTo>
                <a:cubicBezTo>
                  <a:pt x="8144640" y="5409801"/>
                  <a:pt x="7907022" y="5398388"/>
                  <a:pt x="7629654" y="5416094"/>
                </a:cubicBezTo>
                <a:cubicBezTo>
                  <a:pt x="7352286" y="5433800"/>
                  <a:pt x="7244777" y="5409877"/>
                  <a:pt x="7133843" y="5416094"/>
                </a:cubicBezTo>
                <a:cubicBezTo>
                  <a:pt x="7022909" y="5422311"/>
                  <a:pt x="6748865" y="5379753"/>
                  <a:pt x="6376726" y="5416094"/>
                </a:cubicBezTo>
                <a:cubicBezTo>
                  <a:pt x="6004587" y="5452435"/>
                  <a:pt x="5991442" y="5438860"/>
                  <a:pt x="5880914" y="5416094"/>
                </a:cubicBezTo>
                <a:cubicBezTo>
                  <a:pt x="5770386" y="5393328"/>
                  <a:pt x="5294303" y="5440618"/>
                  <a:pt x="5123797" y="5416094"/>
                </a:cubicBezTo>
                <a:cubicBezTo>
                  <a:pt x="4953291" y="5391570"/>
                  <a:pt x="4828705" y="5430421"/>
                  <a:pt x="4715088" y="5416094"/>
                </a:cubicBezTo>
                <a:cubicBezTo>
                  <a:pt x="4601471" y="5401767"/>
                  <a:pt x="4227806" y="5381491"/>
                  <a:pt x="3957970" y="5416094"/>
                </a:cubicBezTo>
                <a:cubicBezTo>
                  <a:pt x="3688134" y="5450697"/>
                  <a:pt x="3670638" y="5425309"/>
                  <a:pt x="3462159" y="5416094"/>
                </a:cubicBezTo>
                <a:cubicBezTo>
                  <a:pt x="3253680" y="5406879"/>
                  <a:pt x="3167443" y="5432031"/>
                  <a:pt x="3053449" y="5416094"/>
                </a:cubicBezTo>
                <a:cubicBezTo>
                  <a:pt x="2939455" y="5400158"/>
                  <a:pt x="2701485" y="5433995"/>
                  <a:pt x="2557638" y="5416094"/>
                </a:cubicBezTo>
                <a:cubicBezTo>
                  <a:pt x="2413791" y="5398193"/>
                  <a:pt x="2168647" y="5424510"/>
                  <a:pt x="1800521" y="5416094"/>
                </a:cubicBezTo>
                <a:cubicBezTo>
                  <a:pt x="1432395" y="5407678"/>
                  <a:pt x="1261364" y="5454497"/>
                  <a:pt x="902700" y="5416094"/>
                </a:cubicBezTo>
                <a:cubicBezTo>
                  <a:pt x="519468" y="5419760"/>
                  <a:pt x="63003" y="5077223"/>
                  <a:pt x="0" y="4513394"/>
                </a:cubicBezTo>
                <a:cubicBezTo>
                  <a:pt x="-20265" y="4243495"/>
                  <a:pt x="27650" y="4053844"/>
                  <a:pt x="0" y="3911612"/>
                </a:cubicBezTo>
                <a:cubicBezTo>
                  <a:pt x="-27650" y="3769380"/>
                  <a:pt x="24988" y="3469350"/>
                  <a:pt x="0" y="3309829"/>
                </a:cubicBezTo>
                <a:cubicBezTo>
                  <a:pt x="-24988" y="3150308"/>
                  <a:pt x="-16973" y="2933511"/>
                  <a:pt x="0" y="2780261"/>
                </a:cubicBezTo>
                <a:cubicBezTo>
                  <a:pt x="16973" y="2627011"/>
                  <a:pt x="-11552" y="2315258"/>
                  <a:pt x="0" y="2106265"/>
                </a:cubicBezTo>
                <a:cubicBezTo>
                  <a:pt x="11552" y="1897272"/>
                  <a:pt x="-9167" y="1726905"/>
                  <a:pt x="0" y="1504482"/>
                </a:cubicBezTo>
                <a:cubicBezTo>
                  <a:pt x="9167" y="1282059"/>
                  <a:pt x="10972" y="1160784"/>
                  <a:pt x="0" y="902700"/>
                </a:cubicBezTo>
                <a:close/>
              </a:path>
            </a:pathLst>
          </a:custGeom>
          <a:noFill/>
          <a:ln w="60325" cap="rnd">
            <a:solidFill>
              <a:schemeClr val="tx1"/>
            </a:solidFill>
            <a:round/>
            <a:extLst>
              <a:ext uri="{C807C97D-BFC1-408E-A445-0C87EB9F89A2}">
                <ask:lineSketchStyleProps xmlns:ask="http://schemas.microsoft.com/office/drawing/2018/sketchyshapes" sd="1219033472">
                  <a:prstGeom prst="round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3759714"/>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DDBF14AD-83B3-4711-9516-DB6CEE5677CA}"/>
              </a:ext>
            </a:extLst>
          </p:cNvPr>
          <p:cNvSpPr>
            <a:spLocks noGrp="1"/>
          </p:cNvSpPr>
          <p:nvPr>
            <p:ph type="title"/>
          </p:nvPr>
        </p:nvSpPr>
        <p:spPr>
          <a:xfrm>
            <a:off x="640080" y="325369"/>
            <a:ext cx="4368602" cy="1956841"/>
          </a:xfrm>
        </p:spPr>
        <p:txBody>
          <a:bodyPr anchor="b">
            <a:normAutofit/>
          </a:bodyPr>
          <a:lstStyle/>
          <a:p>
            <a:pPr algn="ctr"/>
            <a:r>
              <a:rPr lang="en-US" sz="3600" b="1" dirty="0">
                <a:latin typeface="Times New Roman" panose="02020603050405020304" pitchFamily="18" charset="0"/>
                <a:cs typeface="Times New Roman" panose="02020603050405020304" pitchFamily="18" charset="0"/>
              </a:rPr>
              <a:t>The main forest’s enemy</a:t>
            </a:r>
            <a:endParaRPr lang="ru-RU" sz="6000" b="1" dirty="0">
              <a:latin typeface="Times New Roman" panose="02020603050405020304" pitchFamily="18" charset="0"/>
              <a:cs typeface="Times New Roman" panose="02020603050405020304" pitchFamily="18" charset="0"/>
            </a:endParaRPr>
          </a:p>
        </p:txBody>
      </p:sp>
      <p:sp>
        <p:nvSpPr>
          <p:cNvPr id="16" name="Rectangle 6">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5093" y="2563839"/>
            <a:ext cx="3931920" cy="27432"/>
          </a:xfrm>
          <a:custGeom>
            <a:avLst/>
            <a:gdLst>
              <a:gd name="connsiteX0" fmla="*/ 0 w 3931920"/>
              <a:gd name="connsiteY0" fmla="*/ 0 h 27432"/>
              <a:gd name="connsiteX1" fmla="*/ 733958 w 3931920"/>
              <a:gd name="connsiteY1" fmla="*/ 0 h 27432"/>
              <a:gd name="connsiteX2" fmla="*/ 1428598 w 3931920"/>
              <a:gd name="connsiteY2" fmla="*/ 0 h 27432"/>
              <a:gd name="connsiteX3" fmla="*/ 2123237 w 3931920"/>
              <a:gd name="connsiteY3" fmla="*/ 0 h 27432"/>
              <a:gd name="connsiteX4" fmla="*/ 2660599 w 3931920"/>
              <a:gd name="connsiteY4" fmla="*/ 0 h 27432"/>
              <a:gd name="connsiteX5" fmla="*/ 3237281 w 3931920"/>
              <a:gd name="connsiteY5" fmla="*/ 0 h 27432"/>
              <a:gd name="connsiteX6" fmla="*/ 3931920 w 3931920"/>
              <a:gd name="connsiteY6" fmla="*/ 0 h 27432"/>
              <a:gd name="connsiteX7" fmla="*/ 3931920 w 3931920"/>
              <a:gd name="connsiteY7" fmla="*/ 27432 h 27432"/>
              <a:gd name="connsiteX8" fmla="*/ 3276600 w 3931920"/>
              <a:gd name="connsiteY8" fmla="*/ 27432 h 27432"/>
              <a:gd name="connsiteX9" fmla="*/ 2739238 w 3931920"/>
              <a:gd name="connsiteY9" fmla="*/ 27432 h 27432"/>
              <a:gd name="connsiteX10" fmla="*/ 2201875 w 3931920"/>
              <a:gd name="connsiteY10" fmla="*/ 27432 h 27432"/>
              <a:gd name="connsiteX11" fmla="*/ 1507236 w 3931920"/>
              <a:gd name="connsiteY11" fmla="*/ 27432 h 27432"/>
              <a:gd name="connsiteX12" fmla="*/ 930554 w 3931920"/>
              <a:gd name="connsiteY12" fmla="*/ 27432 h 27432"/>
              <a:gd name="connsiteX13" fmla="*/ 0 w 3931920"/>
              <a:gd name="connsiteY13" fmla="*/ 27432 h 27432"/>
              <a:gd name="connsiteX14" fmla="*/ 0 w 3931920"/>
              <a:gd name="connsiteY14"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31920" h="27432" fill="none" extrusionOk="0">
                <a:moveTo>
                  <a:pt x="0" y="0"/>
                </a:moveTo>
                <a:cubicBezTo>
                  <a:pt x="245351" y="16874"/>
                  <a:pt x="509174" y="13736"/>
                  <a:pt x="733958" y="0"/>
                </a:cubicBezTo>
                <a:cubicBezTo>
                  <a:pt x="958742" y="-13736"/>
                  <a:pt x="1245406" y="-17215"/>
                  <a:pt x="1428598" y="0"/>
                </a:cubicBezTo>
                <a:cubicBezTo>
                  <a:pt x="1611790" y="17215"/>
                  <a:pt x="1930525" y="20562"/>
                  <a:pt x="2123237" y="0"/>
                </a:cubicBezTo>
                <a:cubicBezTo>
                  <a:pt x="2315949" y="-20562"/>
                  <a:pt x="2485508" y="11332"/>
                  <a:pt x="2660599" y="0"/>
                </a:cubicBezTo>
                <a:cubicBezTo>
                  <a:pt x="2835690" y="-11332"/>
                  <a:pt x="3075198" y="-14809"/>
                  <a:pt x="3237281" y="0"/>
                </a:cubicBezTo>
                <a:cubicBezTo>
                  <a:pt x="3399364" y="14809"/>
                  <a:pt x="3745084" y="-4992"/>
                  <a:pt x="3931920" y="0"/>
                </a:cubicBezTo>
                <a:cubicBezTo>
                  <a:pt x="3930963" y="8431"/>
                  <a:pt x="3931571" y="14612"/>
                  <a:pt x="3931920" y="27432"/>
                </a:cubicBezTo>
                <a:cubicBezTo>
                  <a:pt x="3765435" y="40792"/>
                  <a:pt x="3452398" y="38703"/>
                  <a:pt x="3276600" y="27432"/>
                </a:cubicBezTo>
                <a:cubicBezTo>
                  <a:pt x="3100802" y="16161"/>
                  <a:pt x="2914889" y="26998"/>
                  <a:pt x="2739238" y="27432"/>
                </a:cubicBezTo>
                <a:cubicBezTo>
                  <a:pt x="2563587" y="27866"/>
                  <a:pt x="2395484" y="39154"/>
                  <a:pt x="2201875" y="27432"/>
                </a:cubicBezTo>
                <a:cubicBezTo>
                  <a:pt x="2008266" y="15710"/>
                  <a:pt x="1781367" y="4899"/>
                  <a:pt x="1507236" y="27432"/>
                </a:cubicBezTo>
                <a:cubicBezTo>
                  <a:pt x="1233105" y="49965"/>
                  <a:pt x="1075495" y="47542"/>
                  <a:pt x="930554" y="27432"/>
                </a:cubicBezTo>
                <a:cubicBezTo>
                  <a:pt x="785613" y="7322"/>
                  <a:pt x="268930" y="30433"/>
                  <a:pt x="0" y="27432"/>
                </a:cubicBezTo>
                <a:cubicBezTo>
                  <a:pt x="226" y="18208"/>
                  <a:pt x="-648" y="12891"/>
                  <a:pt x="0" y="0"/>
                </a:cubicBezTo>
                <a:close/>
              </a:path>
              <a:path w="3931920" h="27432" stroke="0" extrusionOk="0">
                <a:moveTo>
                  <a:pt x="0" y="0"/>
                </a:moveTo>
                <a:cubicBezTo>
                  <a:pt x="278269" y="4786"/>
                  <a:pt x="349028" y="-10422"/>
                  <a:pt x="616001" y="0"/>
                </a:cubicBezTo>
                <a:cubicBezTo>
                  <a:pt x="882974" y="10422"/>
                  <a:pt x="931617" y="-15515"/>
                  <a:pt x="1153363" y="0"/>
                </a:cubicBezTo>
                <a:cubicBezTo>
                  <a:pt x="1375109" y="15515"/>
                  <a:pt x="1704089" y="-3631"/>
                  <a:pt x="1887322" y="0"/>
                </a:cubicBezTo>
                <a:cubicBezTo>
                  <a:pt x="2070555" y="3631"/>
                  <a:pt x="2344155" y="2213"/>
                  <a:pt x="2503322" y="0"/>
                </a:cubicBezTo>
                <a:cubicBezTo>
                  <a:pt x="2662489" y="-2213"/>
                  <a:pt x="2976859" y="26691"/>
                  <a:pt x="3119323" y="0"/>
                </a:cubicBezTo>
                <a:cubicBezTo>
                  <a:pt x="3261787" y="-26691"/>
                  <a:pt x="3588171" y="-28651"/>
                  <a:pt x="3931920" y="0"/>
                </a:cubicBezTo>
                <a:cubicBezTo>
                  <a:pt x="3930565" y="9524"/>
                  <a:pt x="3930718" y="13975"/>
                  <a:pt x="3931920" y="27432"/>
                </a:cubicBezTo>
                <a:cubicBezTo>
                  <a:pt x="3664329" y="4021"/>
                  <a:pt x="3437686" y="14511"/>
                  <a:pt x="3276600" y="27432"/>
                </a:cubicBezTo>
                <a:cubicBezTo>
                  <a:pt x="3115514" y="40353"/>
                  <a:pt x="2913592" y="48967"/>
                  <a:pt x="2739238" y="27432"/>
                </a:cubicBezTo>
                <a:cubicBezTo>
                  <a:pt x="2564884" y="5897"/>
                  <a:pt x="2294049" y="39820"/>
                  <a:pt x="2083918" y="27432"/>
                </a:cubicBezTo>
                <a:cubicBezTo>
                  <a:pt x="1873787" y="15044"/>
                  <a:pt x="1718903" y="21388"/>
                  <a:pt x="1428598" y="27432"/>
                </a:cubicBezTo>
                <a:cubicBezTo>
                  <a:pt x="1138293" y="33476"/>
                  <a:pt x="952209" y="50441"/>
                  <a:pt x="812597" y="27432"/>
                </a:cubicBezTo>
                <a:cubicBezTo>
                  <a:pt x="672985" y="4423"/>
                  <a:pt x="305800" y="28240"/>
                  <a:pt x="0" y="27432"/>
                </a:cubicBezTo>
                <a:cubicBezTo>
                  <a:pt x="-800" y="16780"/>
                  <a:pt x="-583" y="12910"/>
                  <a:pt x="0" y="0"/>
                </a:cubicBezTo>
                <a:close/>
              </a:path>
            </a:pathLst>
          </a:custGeom>
          <a:solidFill>
            <a:srgbClr val="FFF36F"/>
          </a:solidFill>
          <a:ln w="38100" cap="rnd">
            <a:solidFill>
              <a:srgbClr val="FFF36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10">
            <a:extLst>
              <a:ext uri="{FF2B5EF4-FFF2-40B4-BE49-F238E27FC236}">
                <a16:creationId xmlns:a16="http://schemas.microsoft.com/office/drawing/2014/main" id="{A5DB4EC8-F5C6-4921-BEDE-63D385F86683}"/>
              </a:ext>
            </a:extLst>
          </p:cNvPr>
          <p:cNvSpPr>
            <a:spLocks noGrp="1"/>
          </p:cNvSpPr>
          <p:nvPr>
            <p:ph idx="1"/>
          </p:nvPr>
        </p:nvSpPr>
        <p:spPr>
          <a:xfrm>
            <a:off x="640080" y="2872899"/>
            <a:ext cx="4243589" cy="3320668"/>
          </a:xfrm>
        </p:spPr>
        <p:txBody>
          <a:bodyPr>
            <a:normAutofit/>
          </a:bodyPr>
          <a:lstStyle/>
          <a:p>
            <a:pPr marL="0" indent="0">
              <a:buNone/>
            </a:pPr>
            <a:r>
              <a:rPr lang="en-US" dirty="0">
                <a:latin typeface="Times New Roman" panose="02020603050405020304" pitchFamily="18" charset="0"/>
                <a:cs typeface="Times New Roman" panose="02020603050405020304" pitchFamily="18" charset="0"/>
              </a:rPr>
              <a:t>Forests have many enemies</a:t>
            </a:r>
            <a:r>
              <a:rPr lang="ru-RU"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but the greatest one is fire.</a:t>
            </a:r>
            <a:endParaRPr lang="en-US" dirty="0"/>
          </a:p>
        </p:txBody>
      </p:sp>
      <p:pic>
        <p:nvPicPr>
          <p:cNvPr id="7" name="Объект 6" descr="Изображение выглядит как внешний, закат, природа, рисует&#10;&#10;Автоматически созданное описание">
            <a:extLst>
              <a:ext uri="{FF2B5EF4-FFF2-40B4-BE49-F238E27FC236}">
                <a16:creationId xmlns:a16="http://schemas.microsoft.com/office/drawing/2014/main" id="{47396E8C-7363-4981-89C4-490199A416A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65765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BD172A08-3318-4CCB-A602-78556EE8A8E3}"/>
              </a:ext>
            </a:extLst>
          </p:cNvPr>
          <p:cNvSpPr>
            <a:spLocks noGrp="1"/>
          </p:cNvSpPr>
          <p:nvPr>
            <p:ph type="title"/>
          </p:nvPr>
        </p:nvSpPr>
        <p:spPr>
          <a:xfrm>
            <a:off x="640080" y="325369"/>
            <a:ext cx="4368602" cy="1956841"/>
          </a:xfrm>
        </p:spPr>
        <p:txBody>
          <a:bodyPr anchor="b">
            <a:normAutofit/>
          </a:bodyPr>
          <a:lstStyle/>
          <a:p>
            <a:pPr algn="ctr"/>
            <a:r>
              <a:rPr lang="en-US" sz="3600" b="1" dirty="0">
                <a:latin typeface="Times New Roman" panose="02020603050405020304" pitchFamily="18" charset="0"/>
                <a:cs typeface="Times New Roman" panose="02020603050405020304" pitchFamily="18" charset="0"/>
              </a:rPr>
              <a:t>What do forest fires mean</a:t>
            </a:r>
            <a:r>
              <a:rPr lang="ru-RU" sz="3600" b="1" dirty="0">
                <a:latin typeface="Times New Roman" panose="02020603050405020304" pitchFamily="18" charset="0"/>
                <a:cs typeface="Times New Roman" panose="02020603050405020304" pitchFamily="18" charset="0"/>
              </a:rPr>
              <a:t>?</a:t>
            </a:r>
          </a:p>
        </p:txBody>
      </p:sp>
      <p:sp>
        <p:nvSpPr>
          <p:cNvPr id="16" name="Rectangle 6">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5093" y="2563839"/>
            <a:ext cx="3931920" cy="27432"/>
          </a:xfrm>
          <a:custGeom>
            <a:avLst/>
            <a:gdLst>
              <a:gd name="connsiteX0" fmla="*/ 0 w 3931920"/>
              <a:gd name="connsiteY0" fmla="*/ 0 h 27432"/>
              <a:gd name="connsiteX1" fmla="*/ 733958 w 3931920"/>
              <a:gd name="connsiteY1" fmla="*/ 0 h 27432"/>
              <a:gd name="connsiteX2" fmla="*/ 1428598 w 3931920"/>
              <a:gd name="connsiteY2" fmla="*/ 0 h 27432"/>
              <a:gd name="connsiteX3" fmla="*/ 2123237 w 3931920"/>
              <a:gd name="connsiteY3" fmla="*/ 0 h 27432"/>
              <a:gd name="connsiteX4" fmla="*/ 2660599 w 3931920"/>
              <a:gd name="connsiteY4" fmla="*/ 0 h 27432"/>
              <a:gd name="connsiteX5" fmla="*/ 3237281 w 3931920"/>
              <a:gd name="connsiteY5" fmla="*/ 0 h 27432"/>
              <a:gd name="connsiteX6" fmla="*/ 3931920 w 3931920"/>
              <a:gd name="connsiteY6" fmla="*/ 0 h 27432"/>
              <a:gd name="connsiteX7" fmla="*/ 3931920 w 3931920"/>
              <a:gd name="connsiteY7" fmla="*/ 27432 h 27432"/>
              <a:gd name="connsiteX8" fmla="*/ 3276600 w 3931920"/>
              <a:gd name="connsiteY8" fmla="*/ 27432 h 27432"/>
              <a:gd name="connsiteX9" fmla="*/ 2739238 w 3931920"/>
              <a:gd name="connsiteY9" fmla="*/ 27432 h 27432"/>
              <a:gd name="connsiteX10" fmla="*/ 2201875 w 3931920"/>
              <a:gd name="connsiteY10" fmla="*/ 27432 h 27432"/>
              <a:gd name="connsiteX11" fmla="*/ 1507236 w 3931920"/>
              <a:gd name="connsiteY11" fmla="*/ 27432 h 27432"/>
              <a:gd name="connsiteX12" fmla="*/ 930554 w 3931920"/>
              <a:gd name="connsiteY12" fmla="*/ 27432 h 27432"/>
              <a:gd name="connsiteX13" fmla="*/ 0 w 3931920"/>
              <a:gd name="connsiteY13" fmla="*/ 27432 h 27432"/>
              <a:gd name="connsiteX14" fmla="*/ 0 w 3931920"/>
              <a:gd name="connsiteY14"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31920" h="27432" fill="none" extrusionOk="0">
                <a:moveTo>
                  <a:pt x="0" y="0"/>
                </a:moveTo>
                <a:cubicBezTo>
                  <a:pt x="245351" y="16874"/>
                  <a:pt x="509174" y="13736"/>
                  <a:pt x="733958" y="0"/>
                </a:cubicBezTo>
                <a:cubicBezTo>
                  <a:pt x="958742" y="-13736"/>
                  <a:pt x="1245406" y="-17215"/>
                  <a:pt x="1428598" y="0"/>
                </a:cubicBezTo>
                <a:cubicBezTo>
                  <a:pt x="1611790" y="17215"/>
                  <a:pt x="1930525" y="20562"/>
                  <a:pt x="2123237" y="0"/>
                </a:cubicBezTo>
                <a:cubicBezTo>
                  <a:pt x="2315949" y="-20562"/>
                  <a:pt x="2485508" y="11332"/>
                  <a:pt x="2660599" y="0"/>
                </a:cubicBezTo>
                <a:cubicBezTo>
                  <a:pt x="2835690" y="-11332"/>
                  <a:pt x="3075198" y="-14809"/>
                  <a:pt x="3237281" y="0"/>
                </a:cubicBezTo>
                <a:cubicBezTo>
                  <a:pt x="3399364" y="14809"/>
                  <a:pt x="3745084" y="-4992"/>
                  <a:pt x="3931920" y="0"/>
                </a:cubicBezTo>
                <a:cubicBezTo>
                  <a:pt x="3930963" y="8431"/>
                  <a:pt x="3931571" y="14612"/>
                  <a:pt x="3931920" y="27432"/>
                </a:cubicBezTo>
                <a:cubicBezTo>
                  <a:pt x="3765435" y="40792"/>
                  <a:pt x="3452398" y="38703"/>
                  <a:pt x="3276600" y="27432"/>
                </a:cubicBezTo>
                <a:cubicBezTo>
                  <a:pt x="3100802" y="16161"/>
                  <a:pt x="2914889" y="26998"/>
                  <a:pt x="2739238" y="27432"/>
                </a:cubicBezTo>
                <a:cubicBezTo>
                  <a:pt x="2563587" y="27866"/>
                  <a:pt x="2395484" y="39154"/>
                  <a:pt x="2201875" y="27432"/>
                </a:cubicBezTo>
                <a:cubicBezTo>
                  <a:pt x="2008266" y="15710"/>
                  <a:pt x="1781367" y="4899"/>
                  <a:pt x="1507236" y="27432"/>
                </a:cubicBezTo>
                <a:cubicBezTo>
                  <a:pt x="1233105" y="49965"/>
                  <a:pt x="1075495" y="47542"/>
                  <a:pt x="930554" y="27432"/>
                </a:cubicBezTo>
                <a:cubicBezTo>
                  <a:pt x="785613" y="7322"/>
                  <a:pt x="268930" y="30433"/>
                  <a:pt x="0" y="27432"/>
                </a:cubicBezTo>
                <a:cubicBezTo>
                  <a:pt x="226" y="18208"/>
                  <a:pt x="-648" y="12891"/>
                  <a:pt x="0" y="0"/>
                </a:cubicBezTo>
                <a:close/>
              </a:path>
              <a:path w="3931920" h="27432" stroke="0" extrusionOk="0">
                <a:moveTo>
                  <a:pt x="0" y="0"/>
                </a:moveTo>
                <a:cubicBezTo>
                  <a:pt x="278269" y="4786"/>
                  <a:pt x="349028" y="-10422"/>
                  <a:pt x="616001" y="0"/>
                </a:cubicBezTo>
                <a:cubicBezTo>
                  <a:pt x="882974" y="10422"/>
                  <a:pt x="931617" y="-15515"/>
                  <a:pt x="1153363" y="0"/>
                </a:cubicBezTo>
                <a:cubicBezTo>
                  <a:pt x="1375109" y="15515"/>
                  <a:pt x="1704089" y="-3631"/>
                  <a:pt x="1887322" y="0"/>
                </a:cubicBezTo>
                <a:cubicBezTo>
                  <a:pt x="2070555" y="3631"/>
                  <a:pt x="2344155" y="2213"/>
                  <a:pt x="2503322" y="0"/>
                </a:cubicBezTo>
                <a:cubicBezTo>
                  <a:pt x="2662489" y="-2213"/>
                  <a:pt x="2976859" y="26691"/>
                  <a:pt x="3119323" y="0"/>
                </a:cubicBezTo>
                <a:cubicBezTo>
                  <a:pt x="3261787" y="-26691"/>
                  <a:pt x="3588171" y="-28651"/>
                  <a:pt x="3931920" y="0"/>
                </a:cubicBezTo>
                <a:cubicBezTo>
                  <a:pt x="3930565" y="9524"/>
                  <a:pt x="3930718" y="13975"/>
                  <a:pt x="3931920" y="27432"/>
                </a:cubicBezTo>
                <a:cubicBezTo>
                  <a:pt x="3664329" y="4021"/>
                  <a:pt x="3437686" y="14511"/>
                  <a:pt x="3276600" y="27432"/>
                </a:cubicBezTo>
                <a:cubicBezTo>
                  <a:pt x="3115514" y="40353"/>
                  <a:pt x="2913592" y="48967"/>
                  <a:pt x="2739238" y="27432"/>
                </a:cubicBezTo>
                <a:cubicBezTo>
                  <a:pt x="2564884" y="5897"/>
                  <a:pt x="2294049" y="39820"/>
                  <a:pt x="2083918" y="27432"/>
                </a:cubicBezTo>
                <a:cubicBezTo>
                  <a:pt x="1873787" y="15044"/>
                  <a:pt x="1718903" y="21388"/>
                  <a:pt x="1428598" y="27432"/>
                </a:cubicBezTo>
                <a:cubicBezTo>
                  <a:pt x="1138293" y="33476"/>
                  <a:pt x="952209" y="50441"/>
                  <a:pt x="812597" y="27432"/>
                </a:cubicBezTo>
                <a:cubicBezTo>
                  <a:pt x="672985" y="4423"/>
                  <a:pt x="305800" y="28240"/>
                  <a:pt x="0" y="27432"/>
                </a:cubicBezTo>
                <a:cubicBezTo>
                  <a:pt x="-800" y="16780"/>
                  <a:pt x="-583" y="12910"/>
                  <a:pt x="0" y="0"/>
                </a:cubicBezTo>
                <a:close/>
              </a:path>
            </a:pathLst>
          </a:custGeom>
          <a:solidFill>
            <a:srgbClr val="FBFF33"/>
          </a:solidFill>
          <a:ln w="38100" cap="rnd">
            <a:solidFill>
              <a:srgbClr val="FBFF33"/>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10">
            <a:extLst>
              <a:ext uri="{FF2B5EF4-FFF2-40B4-BE49-F238E27FC236}">
                <a16:creationId xmlns:a16="http://schemas.microsoft.com/office/drawing/2014/main" id="{29AAD018-4AA7-4DD6-92A0-B01C91F4074B}"/>
              </a:ext>
            </a:extLst>
          </p:cNvPr>
          <p:cNvSpPr>
            <a:spLocks noGrp="1"/>
          </p:cNvSpPr>
          <p:nvPr>
            <p:ph idx="1"/>
          </p:nvPr>
        </p:nvSpPr>
        <p:spPr>
          <a:xfrm>
            <a:off x="640080" y="2872899"/>
            <a:ext cx="4243589" cy="3320668"/>
          </a:xfrm>
        </p:spPr>
        <p:txBody>
          <a:bodyPr>
            <a:normAutofit/>
          </a:bodyPr>
          <a:lstStyle/>
          <a:p>
            <a:r>
              <a:rPr lang="en-US" dirty="0">
                <a:latin typeface="Times New Roman" panose="02020603050405020304" pitchFamily="18" charset="0"/>
                <a:cs typeface="Times New Roman" panose="02020603050405020304" pitchFamily="18" charset="0"/>
              </a:rPr>
              <a:t>Forest fires are large uncontrolled fires that take place in the forest. </a:t>
            </a:r>
            <a:endParaRPr lang="ru-RU" dirty="0">
              <a:latin typeface="Times New Roman" panose="02020603050405020304" pitchFamily="18" charset="0"/>
              <a:cs typeface="Times New Roman" panose="02020603050405020304" pitchFamily="18" charset="0"/>
            </a:endParaRPr>
          </a:p>
        </p:txBody>
      </p:sp>
      <p:pic>
        <p:nvPicPr>
          <p:cNvPr id="7" name="Объект 6" descr="Изображение выглядит как дерево, внешний, закат, солнце&#10;&#10;Автоматически созданное описание">
            <a:extLst>
              <a:ext uri="{FF2B5EF4-FFF2-40B4-BE49-F238E27FC236}">
                <a16:creationId xmlns:a16="http://schemas.microsoft.com/office/drawing/2014/main" id="{E3873CEC-E103-4082-A953-9BB96C890CC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r="-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185244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16">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Заголовок 6">
            <a:extLst>
              <a:ext uri="{FF2B5EF4-FFF2-40B4-BE49-F238E27FC236}">
                <a16:creationId xmlns:a16="http://schemas.microsoft.com/office/drawing/2014/main" id="{109F5F52-A535-42C2-8422-7E29428B343B}"/>
              </a:ext>
            </a:extLst>
          </p:cNvPr>
          <p:cNvSpPr>
            <a:spLocks noGrp="1"/>
          </p:cNvSpPr>
          <p:nvPr>
            <p:ph type="title"/>
          </p:nvPr>
        </p:nvSpPr>
        <p:spPr>
          <a:xfrm>
            <a:off x="640080" y="325369"/>
            <a:ext cx="4368602" cy="1956841"/>
          </a:xfrm>
        </p:spPr>
        <p:txBody>
          <a:bodyPr anchor="b">
            <a:normAutofit/>
          </a:bodyPr>
          <a:lstStyle/>
          <a:p>
            <a:pPr algn="ctr"/>
            <a:r>
              <a:rPr lang="en-US" sz="3600" b="1" dirty="0">
                <a:latin typeface="Times New Roman" panose="02020603050405020304" pitchFamily="18" charset="0"/>
                <a:cs typeface="Times New Roman" panose="02020603050405020304" pitchFamily="18" charset="0"/>
              </a:rPr>
              <a:t>The main cause of forest fires</a:t>
            </a:r>
            <a:endParaRPr lang="ru-RU" sz="3600" b="1" dirty="0">
              <a:latin typeface="Times New Roman" panose="02020603050405020304" pitchFamily="18" charset="0"/>
              <a:cs typeface="Times New Roman" panose="02020603050405020304" pitchFamily="18" charset="0"/>
            </a:endParaRPr>
          </a:p>
        </p:txBody>
      </p:sp>
      <p:sp>
        <p:nvSpPr>
          <p:cNvPr id="24" name="Rectangle 6">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5093" y="2563839"/>
            <a:ext cx="3931920" cy="27432"/>
          </a:xfrm>
          <a:custGeom>
            <a:avLst/>
            <a:gdLst>
              <a:gd name="connsiteX0" fmla="*/ 0 w 3931920"/>
              <a:gd name="connsiteY0" fmla="*/ 0 h 27432"/>
              <a:gd name="connsiteX1" fmla="*/ 733958 w 3931920"/>
              <a:gd name="connsiteY1" fmla="*/ 0 h 27432"/>
              <a:gd name="connsiteX2" fmla="*/ 1428598 w 3931920"/>
              <a:gd name="connsiteY2" fmla="*/ 0 h 27432"/>
              <a:gd name="connsiteX3" fmla="*/ 2123237 w 3931920"/>
              <a:gd name="connsiteY3" fmla="*/ 0 h 27432"/>
              <a:gd name="connsiteX4" fmla="*/ 2660599 w 3931920"/>
              <a:gd name="connsiteY4" fmla="*/ 0 h 27432"/>
              <a:gd name="connsiteX5" fmla="*/ 3237281 w 3931920"/>
              <a:gd name="connsiteY5" fmla="*/ 0 h 27432"/>
              <a:gd name="connsiteX6" fmla="*/ 3931920 w 3931920"/>
              <a:gd name="connsiteY6" fmla="*/ 0 h 27432"/>
              <a:gd name="connsiteX7" fmla="*/ 3931920 w 3931920"/>
              <a:gd name="connsiteY7" fmla="*/ 27432 h 27432"/>
              <a:gd name="connsiteX8" fmla="*/ 3276600 w 3931920"/>
              <a:gd name="connsiteY8" fmla="*/ 27432 h 27432"/>
              <a:gd name="connsiteX9" fmla="*/ 2739238 w 3931920"/>
              <a:gd name="connsiteY9" fmla="*/ 27432 h 27432"/>
              <a:gd name="connsiteX10" fmla="*/ 2201875 w 3931920"/>
              <a:gd name="connsiteY10" fmla="*/ 27432 h 27432"/>
              <a:gd name="connsiteX11" fmla="*/ 1507236 w 3931920"/>
              <a:gd name="connsiteY11" fmla="*/ 27432 h 27432"/>
              <a:gd name="connsiteX12" fmla="*/ 930554 w 3931920"/>
              <a:gd name="connsiteY12" fmla="*/ 27432 h 27432"/>
              <a:gd name="connsiteX13" fmla="*/ 0 w 3931920"/>
              <a:gd name="connsiteY13" fmla="*/ 27432 h 27432"/>
              <a:gd name="connsiteX14" fmla="*/ 0 w 3931920"/>
              <a:gd name="connsiteY14"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31920" h="27432" fill="none" extrusionOk="0">
                <a:moveTo>
                  <a:pt x="0" y="0"/>
                </a:moveTo>
                <a:cubicBezTo>
                  <a:pt x="245351" y="16874"/>
                  <a:pt x="509174" y="13736"/>
                  <a:pt x="733958" y="0"/>
                </a:cubicBezTo>
                <a:cubicBezTo>
                  <a:pt x="958742" y="-13736"/>
                  <a:pt x="1245406" y="-17215"/>
                  <a:pt x="1428598" y="0"/>
                </a:cubicBezTo>
                <a:cubicBezTo>
                  <a:pt x="1611790" y="17215"/>
                  <a:pt x="1930525" y="20562"/>
                  <a:pt x="2123237" y="0"/>
                </a:cubicBezTo>
                <a:cubicBezTo>
                  <a:pt x="2315949" y="-20562"/>
                  <a:pt x="2485508" y="11332"/>
                  <a:pt x="2660599" y="0"/>
                </a:cubicBezTo>
                <a:cubicBezTo>
                  <a:pt x="2835690" y="-11332"/>
                  <a:pt x="3075198" y="-14809"/>
                  <a:pt x="3237281" y="0"/>
                </a:cubicBezTo>
                <a:cubicBezTo>
                  <a:pt x="3399364" y="14809"/>
                  <a:pt x="3745084" y="-4992"/>
                  <a:pt x="3931920" y="0"/>
                </a:cubicBezTo>
                <a:cubicBezTo>
                  <a:pt x="3930963" y="8431"/>
                  <a:pt x="3931571" y="14612"/>
                  <a:pt x="3931920" y="27432"/>
                </a:cubicBezTo>
                <a:cubicBezTo>
                  <a:pt x="3765435" y="40792"/>
                  <a:pt x="3452398" y="38703"/>
                  <a:pt x="3276600" y="27432"/>
                </a:cubicBezTo>
                <a:cubicBezTo>
                  <a:pt x="3100802" y="16161"/>
                  <a:pt x="2914889" y="26998"/>
                  <a:pt x="2739238" y="27432"/>
                </a:cubicBezTo>
                <a:cubicBezTo>
                  <a:pt x="2563587" y="27866"/>
                  <a:pt x="2395484" y="39154"/>
                  <a:pt x="2201875" y="27432"/>
                </a:cubicBezTo>
                <a:cubicBezTo>
                  <a:pt x="2008266" y="15710"/>
                  <a:pt x="1781367" y="4899"/>
                  <a:pt x="1507236" y="27432"/>
                </a:cubicBezTo>
                <a:cubicBezTo>
                  <a:pt x="1233105" y="49965"/>
                  <a:pt x="1075495" y="47542"/>
                  <a:pt x="930554" y="27432"/>
                </a:cubicBezTo>
                <a:cubicBezTo>
                  <a:pt x="785613" y="7322"/>
                  <a:pt x="268930" y="30433"/>
                  <a:pt x="0" y="27432"/>
                </a:cubicBezTo>
                <a:cubicBezTo>
                  <a:pt x="226" y="18208"/>
                  <a:pt x="-648" y="12891"/>
                  <a:pt x="0" y="0"/>
                </a:cubicBezTo>
                <a:close/>
              </a:path>
              <a:path w="3931920" h="27432" stroke="0" extrusionOk="0">
                <a:moveTo>
                  <a:pt x="0" y="0"/>
                </a:moveTo>
                <a:cubicBezTo>
                  <a:pt x="278269" y="4786"/>
                  <a:pt x="349028" y="-10422"/>
                  <a:pt x="616001" y="0"/>
                </a:cubicBezTo>
                <a:cubicBezTo>
                  <a:pt x="882974" y="10422"/>
                  <a:pt x="931617" y="-15515"/>
                  <a:pt x="1153363" y="0"/>
                </a:cubicBezTo>
                <a:cubicBezTo>
                  <a:pt x="1375109" y="15515"/>
                  <a:pt x="1704089" y="-3631"/>
                  <a:pt x="1887322" y="0"/>
                </a:cubicBezTo>
                <a:cubicBezTo>
                  <a:pt x="2070555" y="3631"/>
                  <a:pt x="2344155" y="2213"/>
                  <a:pt x="2503322" y="0"/>
                </a:cubicBezTo>
                <a:cubicBezTo>
                  <a:pt x="2662489" y="-2213"/>
                  <a:pt x="2976859" y="26691"/>
                  <a:pt x="3119323" y="0"/>
                </a:cubicBezTo>
                <a:cubicBezTo>
                  <a:pt x="3261787" y="-26691"/>
                  <a:pt x="3588171" y="-28651"/>
                  <a:pt x="3931920" y="0"/>
                </a:cubicBezTo>
                <a:cubicBezTo>
                  <a:pt x="3930565" y="9524"/>
                  <a:pt x="3930718" y="13975"/>
                  <a:pt x="3931920" y="27432"/>
                </a:cubicBezTo>
                <a:cubicBezTo>
                  <a:pt x="3664329" y="4021"/>
                  <a:pt x="3437686" y="14511"/>
                  <a:pt x="3276600" y="27432"/>
                </a:cubicBezTo>
                <a:cubicBezTo>
                  <a:pt x="3115514" y="40353"/>
                  <a:pt x="2913592" y="48967"/>
                  <a:pt x="2739238" y="27432"/>
                </a:cubicBezTo>
                <a:cubicBezTo>
                  <a:pt x="2564884" y="5897"/>
                  <a:pt x="2294049" y="39820"/>
                  <a:pt x="2083918" y="27432"/>
                </a:cubicBezTo>
                <a:cubicBezTo>
                  <a:pt x="1873787" y="15044"/>
                  <a:pt x="1718903" y="21388"/>
                  <a:pt x="1428598" y="27432"/>
                </a:cubicBezTo>
                <a:cubicBezTo>
                  <a:pt x="1138293" y="33476"/>
                  <a:pt x="952209" y="50441"/>
                  <a:pt x="812597" y="27432"/>
                </a:cubicBezTo>
                <a:cubicBezTo>
                  <a:pt x="672985" y="4423"/>
                  <a:pt x="305800" y="28240"/>
                  <a:pt x="0" y="27432"/>
                </a:cubicBezTo>
                <a:cubicBezTo>
                  <a:pt x="-800" y="16780"/>
                  <a:pt x="-583" y="12910"/>
                  <a:pt x="0" y="0"/>
                </a:cubicBezTo>
                <a:close/>
              </a:path>
            </a:pathLst>
          </a:custGeom>
          <a:solidFill>
            <a:srgbClr val="FDAE30"/>
          </a:solidFill>
          <a:ln w="38100" cap="rnd">
            <a:solidFill>
              <a:srgbClr val="FDAE30"/>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ontent Placeholder 13">
            <a:extLst>
              <a:ext uri="{FF2B5EF4-FFF2-40B4-BE49-F238E27FC236}">
                <a16:creationId xmlns:a16="http://schemas.microsoft.com/office/drawing/2014/main" id="{5EFD688F-E468-49CB-AC5B-D9BC858FBE43}"/>
              </a:ext>
            </a:extLst>
          </p:cNvPr>
          <p:cNvSpPr>
            <a:spLocks noGrp="1"/>
          </p:cNvSpPr>
          <p:nvPr>
            <p:ph idx="1"/>
          </p:nvPr>
        </p:nvSpPr>
        <p:spPr>
          <a:xfrm>
            <a:off x="640080" y="2872899"/>
            <a:ext cx="4243589" cy="3320668"/>
          </a:xfrm>
        </p:spPr>
        <p:txBody>
          <a:bodyPr>
            <a:normAutofit fontScale="92500" lnSpcReduction="20000"/>
          </a:bodyPr>
          <a:lstStyle/>
          <a:p>
            <a:pPr marL="0" indent="0">
              <a:buNone/>
            </a:pPr>
            <a:r>
              <a:rPr lang="en-US" dirty="0">
                <a:latin typeface="Times New Roman" panose="02020603050405020304" pitchFamily="18" charset="0"/>
                <a:cs typeface="Times New Roman" panose="02020603050405020304" pitchFamily="18" charset="0"/>
              </a:rPr>
              <a:t>The main cause of forest fires is human activities.</a:t>
            </a:r>
          </a:p>
          <a:p>
            <a:r>
              <a:rPr lang="en-US" dirty="0">
                <a:latin typeface="Times New Roman" panose="02020603050405020304" pitchFamily="18" charset="0"/>
                <a:cs typeface="Times New Roman" panose="02020603050405020304" pitchFamily="18" charset="0"/>
              </a:rPr>
              <a:t>It can be carelessness such as not putting out a campfire or dropping a lit cigarette. </a:t>
            </a:r>
          </a:p>
          <a:p>
            <a:r>
              <a:rPr lang="en-US" dirty="0">
                <a:latin typeface="Times New Roman" panose="02020603050405020304" pitchFamily="18" charset="0"/>
                <a:cs typeface="Times New Roman" panose="02020603050405020304" pitchFamily="18" charset="0"/>
              </a:rPr>
              <a:t>It may also be arson, which is setting a fire on purpose and is against the law. </a:t>
            </a:r>
          </a:p>
        </p:txBody>
      </p:sp>
      <p:pic>
        <p:nvPicPr>
          <p:cNvPr id="10" name="Объект 9" descr="Изображение выглядит как природа, закат, ночное небо&#10;&#10;Автоматически созданное описание">
            <a:extLst>
              <a:ext uri="{FF2B5EF4-FFF2-40B4-BE49-F238E27FC236}">
                <a16:creationId xmlns:a16="http://schemas.microsoft.com/office/drawing/2014/main" id="{29A1D48D-919A-4188-8841-6BE2C4D16BA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41285973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Заголовок 15">
            <a:extLst>
              <a:ext uri="{FF2B5EF4-FFF2-40B4-BE49-F238E27FC236}">
                <a16:creationId xmlns:a16="http://schemas.microsoft.com/office/drawing/2014/main" id="{4F2F1C69-4EB3-4900-BF55-17E40ED5841A}"/>
              </a:ext>
            </a:extLst>
          </p:cNvPr>
          <p:cNvSpPr>
            <a:spLocks noGrp="1"/>
          </p:cNvSpPr>
          <p:nvPr>
            <p:ph type="title"/>
          </p:nvPr>
        </p:nvSpPr>
        <p:spPr/>
        <p:txBody>
          <a:bodyPr>
            <a:normAutofit/>
          </a:bodyPr>
          <a:lstStyle/>
          <a:p>
            <a:pPr algn="ctr"/>
            <a:r>
              <a:rPr lang="en-US" sz="3600" b="1" dirty="0">
                <a:latin typeface="Times New Roman" panose="02020603050405020304" pitchFamily="18" charset="0"/>
                <a:cs typeface="Times New Roman" panose="02020603050405020304" pitchFamily="18" charset="0"/>
              </a:rPr>
              <a:t>One step</a:t>
            </a:r>
            <a:endParaRPr lang="ru-RU" sz="3600" b="1" dirty="0">
              <a:latin typeface="Times New Roman" panose="02020603050405020304" pitchFamily="18" charset="0"/>
              <a:cs typeface="Times New Roman" panose="02020603050405020304" pitchFamily="18" charset="0"/>
            </a:endParaRPr>
          </a:p>
        </p:txBody>
      </p:sp>
      <p:sp>
        <p:nvSpPr>
          <p:cNvPr id="17" name="Текст 16">
            <a:extLst>
              <a:ext uri="{FF2B5EF4-FFF2-40B4-BE49-F238E27FC236}">
                <a16:creationId xmlns:a16="http://schemas.microsoft.com/office/drawing/2014/main" id="{7ADEC84B-2152-481C-9B8E-0BF851020A46}"/>
              </a:ext>
            </a:extLst>
          </p:cNvPr>
          <p:cNvSpPr>
            <a:spLocks noGrp="1"/>
          </p:cNvSpPr>
          <p:nvPr>
            <p:ph type="body" idx="1"/>
          </p:nvPr>
        </p:nvSpPr>
        <p:spPr/>
        <p:txBody>
          <a:bodyPr>
            <a:normAutofit/>
          </a:bodyPr>
          <a:lstStyle/>
          <a:p>
            <a:pPr algn="ctr"/>
            <a:r>
              <a:rPr lang="en-US" sz="2800" b="0" dirty="0">
                <a:latin typeface="Times New Roman" panose="02020603050405020304" pitchFamily="18" charset="0"/>
                <a:cs typeface="Times New Roman" panose="02020603050405020304" pitchFamily="18" charset="0"/>
              </a:rPr>
              <a:t>Before</a:t>
            </a:r>
            <a:endParaRPr lang="ru-RU" sz="2800" b="0" dirty="0">
              <a:latin typeface="Times New Roman" panose="02020603050405020304" pitchFamily="18" charset="0"/>
              <a:cs typeface="Times New Roman" panose="02020603050405020304" pitchFamily="18" charset="0"/>
            </a:endParaRPr>
          </a:p>
        </p:txBody>
      </p:sp>
      <p:pic>
        <p:nvPicPr>
          <p:cNvPr id="22" name="Объект 21" descr="Изображение выглядит как дерево, внешний, огонь, природа&#10;&#10;Автоматически созданное описание">
            <a:extLst>
              <a:ext uri="{FF2B5EF4-FFF2-40B4-BE49-F238E27FC236}">
                <a16:creationId xmlns:a16="http://schemas.microsoft.com/office/drawing/2014/main" id="{E150EA14-FC42-4792-B763-7DC552E9AC01}"/>
              </a:ext>
            </a:extLst>
          </p:cNvPr>
          <p:cNvPicPr>
            <a:picLocks noGrp="1" noChangeAspect="1"/>
          </p:cNvPicPr>
          <p:nvPr>
            <p:ph sz="half" idx="2"/>
          </p:nvPr>
        </p:nvPicPr>
        <p:blipFill>
          <a:blip r:embed="rId2">
            <a:extLst>
              <a:ext uri="{28A0092B-C50C-407E-A947-70E740481C1C}">
                <a14:useLocalDpi xmlns:a14="http://schemas.microsoft.com/office/drawing/2010/main"/>
              </a:ext>
            </a:extLst>
          </a:blip>
          <a:stretch>
            <a:fillRect/>
          </a:stretch>
        </p:blipFill>
        <p:spPr>
          <a:xfrm>
            <a:off x="967609" y="2925763"/>
            <a:ext cx="4902145" cy="3265487"/>
          </a:xfrm>
        </p:spPr>
      </p:pic>
      <p:sp>
        <p:nvSpPr>
          <p:cNvPr id="19" name="Текст 18">
            <a:extLst>
              <a:ext uri="{FF2B5EF4-FFF2-40B4-BE49-F238E27FC236}">
                <a16:creationId xmlns:a16="http://schemas.microsoft.com/office/drawing/2014/main" id="{530AC93F-1B92-43C0-9922-F13FDF63EA54}"/>
              </a:ext>
            </a:extLst>
          </p:cNvPr>
          <p:cNvSpPr>
            <a:spLocks noGrp="1"/>
          </p:cNvSpPr>
          <p:nvPr>
            <p:ph type="body" sz="quarter" idx="3"/>
          </p:nvPr>
        </p:nvSpPr>
        <p:spPr/>
        <p:txBody>
          <a:bodyPr>
            <a:normAutofit/>
          </a:bodyPr>
          <a:lstStyle/>
          <a:p>
            <a:pPr algn="ctr"/>
            <a:r>
              <a:rPr lang="en-US" sz="2800" b="0" dirty="0">
                <a:latin typeface="Times New Roman" panose="02020603050405020304" pitchFamily="18" charset="0"/>
                <a:cs typeface="Times New Roman" panose="02020603050405020304" pitchFamily="18" charset="0"/>
              </a:rPr>
              <a:t>After</a:t>
            </a:r>
            <a:endParaRPr lang="ru-RU" sz="2800" b="0" dirty="0">
              <a:latin typeface="Times New Roman" panose="02020603050405020304" pitchFamily="18" charset="0"/>
              <a:cs typeface="Times New Roman" panose="02020603050405020304" pitchFamily="18" charset="0"/>
            </a:endParaRPr>
          </a:p>
        </p:txBody>
      </p:sp>
      <p:pic>
        <p:nvPicPr>
          <p:cNvPr id="24" name="Объект 23" descr="Изображение выглядит как внешний, дерево, растение, лес&#10;&#10;Автоматически созданное описание">
            <a:extLst>
              <a:ext uri="{FF2B5EF4-FFF2-40B4-BE49-F238E27FC236}">
                <a16:creationId xmlns:a16="http://schemas.microsoft.com/office/drawing/2014/main" id="{0BDE3215-527B-4EB7-9408-9DCFE6DC442D}"/>
              </a:ext>
            </a:extLst>
          </p:cNvPr>
          <p:cNvPicPr>
            <a:picLocks noGrp="1" noChangeAspect="1"/>
          </p:cNvPicPr>
          <p:nvPr>
            <p:ph sz="quarter" idx="4"/>
          </p:nvPr>
        </p:nvPicPr>
        <p:blipFill>
          <a:blip r:embed="rId3">
            <a:extLst>
              <a:ext uri="{28A0092B-C50C-407E-A947-70E740481C1C}">
                <a14:useLocalDpi xmlns:a14="http://schemas.microsoft.com/office/drawing/2010/main"/>
              </a:ext>
            </a:extLst>
          </a:blip>
          <a:stretch>
            <a:fillRect/>
          </a:stretch>
        </p:blipFill>
        <p:spPr>
          <a:xfrm>
            <a:off x="6310216" y="2925763"/>
            <a:ext cx="4907153" cy="3265487"/>
          </a:xfrm>
        </p:spPr>
      </p:pic>
    </p:spTree>
    <p:extLst>
      <p:ext uri="{BB962C8B-B14F-4D97-AF65-F5344CB8AC3E}">
        <p14:creationId xmlns:p14="http://schemas.microsoft.com/office/powerpoint/2010/main" val="2554712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ectangle 7">
            <a:extLst>
              <a:ext uri="{FF2B5EF4-FFF2-40B4-BE49-F238E27FC236}">
                <a16:creationId xmlns:a16="http://schemas.microsoft.com/office/drawing/2014/main" id="{EBDD1931-9E86-4402-9A68-33A2D9EFB1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useBgFill="1">
        <p:nvSpPr>
          <p:cNvPr id="18" name="Rectangle 17">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Заголовок 6">
            <a:extLst>
              <a:ext uri="{FF2B5EF4-FFF2-40B4-BE49-F238E27FC236}">
                <a16:creationId xmlns:a16="http://schemas.microsoft.com/office/drawing/2014/main" id="{51BA3F78-0653-4718-9E46-E0360E8E6B90}"/>
              </a:ext>
            </a:extLst>
          </p:cNvPr>
          <p:cNvSpPr>
            <a:spLocks noGrp="1"/>
          </p:cNvSpPr>
          <p:nvPr>
            <p:ph type="title"/>
          </p:nvPr>
        </p:nvSpPr>
        <p:spPr>
          <a:xfrm>
            <a:off x="5297762" y="329184"/>
            <a:ext cx="6251110" cy="1783080"/>
          </a:xfrm>
        </p:spPr>
        <p:txBody>
          <a:bodyPr vert="horz" lIns="91440" tIns="45720" rIns="91440" bIns="45720" rtlCol="0" anchor="b">
            <a:noAutofit/>
          </a:bodyPr>
          <a:lstStyle/>
          <a:p>
            <a:pPr algn="ctr"/>
            <a:r>
              <a:rPr lang="en-US" sz="3600" b="1" dirty="0">
                <a:latin typeface="Times New Roman" panose="02020603050405020304" pitchFamily="18" charset="0"/>
                <a:cs typeface="Times New Roman" panose="02020603050405020304" pitchFamily="18" charset="0"/>
              </a:rPr>
              <a:t>Other causes of forest fires</a:t>
            </a:r>
          </a:p>
        </p:txBody>
      </p:sp>
      <p:sp>
        <p:nvSpPr>
          <p:cNvPr id="20" name="Rectangle 6">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12862" y="2395728"/>
            <a:ext cx="4243589" cy="27432"/>
          </a:xfrm>
          <a:custGeom>
            <a:avLst/>
            <a:gdLst>
              <a:gd name="connsiteX0" fmla="*/ 0 w 4243589"/>
              <a:gd name="connsiteY0" fmla="*/ 0 h 27432"/>
              <a:gd name="connsiteX1" fmla="*/ 563791 w 4243589"/>
              <a:gd name="connsiteY1" fmla="*/ 0 h 27432"/>
              <a:gd name="connsiteX2" fmla="*/ 1042710 w 4243589"/>
              <a:gd name="connsiteY2" fmla="*/ 0 h 27432"/>
              <a:gd name="connsiteX3" fmla="*/ 1564066 w 4243589"/>
              <a:gd name="connsiteY3" fmla="*/ 0 h 27432"/>
              <a:gd name="connsiteX4" fmla="*/ 2212729 w 4243589"/>
              <a:gd name="connsiteY4" fmla="*/ 0 h 27432"/>
              <a:gd name="connsiteX5" fmla="*/ 2776520 w 4243589"/>
              <a:gd name="connsiteY5" fmla="*/ 0 h 27432"/>
              <a:gd name="connsiteX6" fmla="*/ 3297875 w 4243589"/>
              <a:gd name="connsiteY6" fmla="*/ 0 h 27432"/>
              <a:gd name="connsiteX7" fmla="*/ 4243589 w 4243589"/>
              <a:gd name="connsiteY7" fmla="*/ 0 h 27432"/>
              <a:gd name="connsiteX8" fmla="*/ 4243589 w 4243589"/>
              <a:gd name="connsiteY8" fmla="*/ 27432 h 27432"/>
              <a:gd name="connsiteX9" fmla="*/ 3637362 w 4243589"/>
              <a:gd name="connsiteY9" fmla="*/ 27432 h 27432"/>
              <a:gd name="connsiteX10" fmla="*/ 3116007 w 4243589"/>
              <a:gd name="connsiteY10" fmla="*/ 27432 h 27432"/>
              <a:gd name="connsiteX11" fmla="*/ 2424908 w 4243589"/>
              <a:gd name="connsiteY11" fmla="*/ 27432 h 27432"/>
              <a:gd name="connsiteX12" fmla="*/ 1861117 w 4243589"/>
              <a:gd name="connsiteY12" fmla="*/ 27432 h 27432"/>
              <a:gd name="connsiteX13" fmla="*/ 1382198 w 4243589"/>
              <a:gd name="connsiteY13" fmla="*/ 27432 h 27432"/>
              <a:gd name="connsiteX14" fmla="*/ 733535 w 4243589"/>
              <a:gd name="connsiteY14" fmla="*/ 27432 h 27432"/>
              <a:gd name="connsiteX15" fmla="*/ 0 w 4243589"/>
              <a:gd name="connsiteY15" fmla="*/ 27432 h 27432"/>
              <a:gd name="connsiteX16" fmla="*/ 0 w 4243589"/>
              <a:gd name="connsiteY1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27432"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2616" y="8304"/>
                  <a:pt x="4243111" y="21512"/>
                  <a:pt x="4243589" y="27432"/>
                </a:cubicBezTo>
                <a:cubicBezTo>
                  <a:pt x="4112949" y="6289"/>
                  <a:pt x="3928037" y="10975"/>
                  <a:pt x="3637362" y="27432"/>
                </a:cubicBezTo>
                <a:cubicBezTo>
                  <a:pt x="3346687" y="43889"/>
                  <a:pt x="3254446" y="35813"/>
                  <a:pt x="3116007" y="27432"/>
                </a:cubicBezTo>
                <a:cubicBezTo>
                  <a:pt x="2977569" y="19051"/>
                  <a:pt x="2620228" y="38017"/>
                  <a:pt x="2424908" y="27432"/>
                </a:cubicBezTo>
                <a:cubicBezTo>
                  <a:pt x="2229588" y="16847"/>
                  <a:pt x="2088287" y="5290"/>
                  <a:pt x="1861117" y="27432"/>
                </a:cubicBezTo>
                <a:cubicBezTo>
                  <a:pt x="1633947" y="49574"/>
                  <a:pt x="1502447" y="8273"/>
                  <a:pt x="1382198" y="27432"/>
                </a:cubicBezTo>
                <a:cubicBezTo>
                  <a:pt x="1261949" y="46591"/>
                  <a:pt x="1045440" y="37497"/>
                  <a:pt x="733535" y="27432"/>
                </a:cubicBezTo>
                <a:cubicBezTo>
                  <a:pt x="421630" y="17367"/>
                  <a:pt x="341257" y="-9215"/>
                  <a:pt x="0" y="27432"/>
                </a:cubicBezTo>
                <a:cubicBezTo>
                  <a:pt x="-1048" y="14992"/>
                  <a:pt x="-1120" y="7447"/>
                  <a:pt x="0" y="0"/>
                </a:cubicBezTo>
                <a:close/>
              </a:path>
              <a:path w="4243589" h="27432"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4074" y="9333"/>
                  <a:pt x="4244867" y="19699"/>
                  <a:pt x="4243589" y="27432"/>
                </a:cubicBezTo>
                <a:cubicBezTo>
                  <a:pt x="4130424" y="7904"/>
                  <a:pt x="3932803" y="51393"/>
                  <a:pt x="3722234" y="27432"/>
                </a:cubicBezTo>
                <a:cubicBezTo>
                  <a:pt x="3511665" y="3471"/>
                  <a:pt x="3269903" y="55138"/>
                  <a:pt x="3116007" y="27432"/>
                </a:cubicBezTo>
                <a:cubicBezTo>
                  <a:pt x="2962111" y="-274"/>
                  <a:pt x="2744280" y="32368"/>
                  <a:pt x="2509780" y="27432"/>
                </a:cubicBezTo>
                <a:cubicBezTo>
                  <a:pt x="2275280" y="22496"/>
                  <a:pt x="2066059" y="52808"/>
                  <a:pt x="1945989" y="27432"/>
                </a:cubicBezTo>
                <a:cubicBezTo>
                  <a:pt x="1825919" y="2056"/>
                  <a:pt x="1407329" y="21760"/>
                  <a:pt x="1254890" y="27432"/>
                </a:cubicBezTo>
                <a:cubicBezTo>
                  <a:pt x="1102451" y="33104"/>
                  <a:pt x="837950" y="40817"/>
                  <a:pt x="563791" y="27432"/>
                </a:cubicBezTo>
                <a:cubicBezTo>
                  <a:pt x="289632" y="14047"/>
                  <a:pt x="132768" y="16249"/>
                  <a:pt x="0" y="27432"/>
                </a:cubicBezTo>
                <a:cubicBezTo>
                  <a:pt x="211" y="18145"/>
                  <a:pt x="120" y="6480"/>
                  <a:pt x="0" y="0"/>
                </a:cubicBezTo>
                <a:close/>
              </a:path>
            </a:pathLst>
          </a:custGeom>
          <a:solidFill>
            <a:srgbClr val="BF472E"/>
          </a:solidFill>
          <a:ln w="38100" cap="rnd">
            <a:solidFill>
              <a:srgbClr val="BF472E"/>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Текст 8">
            <a:extLst>
              <a:ext uri="{FF2B5EF4-FFF2-40B4-BE49-F238E27FC236}">
                <a16:creationId xmlns:a16="http://schemas.microsoft.com/office/drawing/2014/main" id="{D01EB41A-6962-41F8-820B-9BAF9069FDF2}"/>
              </a:ext>
            </a:extLst>
          </p:cNvPr>
          <p:cNvSpPr>
            <a:spLocks noGrp="1"/>
          </p:cNvSpPr>
          <p:nvPr>
            <p:ph type="body" sz="half" idx="2"/>
          </p:nvPr>
        </p:nvSpPr>
        <p:spPr>
          <a:xfrm>
            <a:off x="5297762" y="2706624"/>
            <a:ext cx="6251110" cy="3483864"/>
          </a:xfrm>
        </p:spPr>
        <p:txBody>
          <a:bodyPr vert="horz" lIns="91440" tIns="45720" rIns="91440" bIns="45720" rtlCol="0">
            <a:normAutofit/>
          </a:bodyPr>
          <a:lstStyle/>
          <a:p>
            <a:pPr indent="-22860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There are fires that are started by natural causes for example by lightning or even high temperatures.</a:t>
            </a:r>
          </a:p>
          <a:p>
            <a:pPr indent="-22860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Other natural causes include volcanic eruptions and sparks from falling rocks.</a:t>
            </a:r>
          </a:p>
        </p:txBody>
      </p:sp>
      <p:pic>
        <p:nvPicPr>
          <p:cNvPr id="11" name="Рисунок 10" descr="Изображение выглядит как внешний, дерево, природа, гора&#10;&#10;Автоматически созданное описание">
            <a:extLst>
              <a:ext uri="{FF2B5EF4-FFF2-40B4-BE49-F238E27FC236}">
                <a16:creationId xmlns:a16="http://schemas.microsoft.com/office/drawing/2014/main" id="{48E6C16D-9648-4129-BEA8-7FDA4FF4CF8A}"/>
              </a:ext>
            </a:extLst>
          </p:cNvPr>
          <p:cNvPicPr>
            <a:picLocks noGrp="1" noChangeAspect="1"/>
          </p:cNvPicPr>
          <p:nvPr>
            <p:ph type="pic" idx="1"/>
          </p:nvPr>
        </p:nvPicPr>
        <p:blipFill rotWithShape="1">
          <a:blip r:embed="rId2" cstate="screen">
            <a:extLst>
              <a:ext uri="{28A0092B-C50C-407E-A947-70E740481C1C}">
                <a14:useLocalDpi xmlns:a14="http://schemas.microsoft.com/office/drawing/2010/main"/>
              </a:ext>
            </a:extLst>
          </a:blip>
          <a:srcRect b="-1"/>
          <a:stretch/>
        </p:blipFill>
        <p:spPr>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Tree>
    <p:extLst>
      <p:ext uri="{BB962C8B-B14F-4D97-AF65-F5344CB8AC3E}">
        <p14:creationId xmlns:p14="http://schemas.microsoft.com/office/powerpoint/2010/main" val="30863163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7">
            <a:extLst>
              <a:ext uri="{FF2B5EF4-FFF2-40B4-BE49-F238E27FC236}">
                <a16:creationId xmlns:a16="http://schemas.microsoft.com/office/drawing/2014/main" id="{EBDD1931-9E86-4402-9A68-33A2D9EFB1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useBgFill="1">
        <p:nvSpPr>
          <p:cNvPr id="13" name="Rectangle 12">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013E52D5-737B-4AD7-9541-33BEB05F3CC3}"/>
              </a:ext>
            </a:extLst>
          </p:cNvPr>
          <p:cNvSpPr>
            <a:spLocks noGrp="1"/>
          </p:cNvSpPr>
          <p:nvPr>
            <p:ph type="title"/>
          </p:nvPr>
        </p:nvSpPr>
        <p:spPr>
          <a:xfrm>
            <a:off x="640080" y="325369"/>
            <a:ext cx="4368602" cy="1956841"/>
          </a:xfrm>
        </p:spPr>
        <p:txBody>
          <a:bodyPr vert="horz" lIns="91440" tIns="45720" rIns="91440" bIns="45720" rtlCol="0" anchor="b">
            <a:noAutofit/>
          </a:bodyPr>
          <a:lstStyle/>
          <a:p>
            <a:pPr algn="ctr"/>
            <a:r>
              <a:rPr lang="en-US" sz="3600" b="1" dirty="0">
                <a:latin typeface="Times New Roman" panose="02020603050405020304" pitchFamily="18" charset="0"/>
                <a:cs typeface="Times New Roman" panose="02020603050405020304" pitchFamily="18" charset="0"/>
              </a:rPr>
              <a:t>How do forest fires spread? </a:t>
            </a:r>
          </a:p>
        </p:txBody>
      </p:sp>
      <p:sp>
        <p:nvSpPr>
          <p:cNvPr id="15" name="Rectangle 6">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5093" y="2563839"/>
            <a:ext cx="3931920" cy="27432"/>
          </a:xfrm>
          <a:custGeom>
            <a:avLst/>
            <a:gdLst>
              <a:gd name="connsiteX0" fmla="*/ 0 w 3931920"/>
              <a:gd name="connsiteY0" fmla="*/ 0 h 27432"/>
              <a:gd name="connsiteX1" fmla="*/ 733958 w 3931920"/>
              <a:gd name="connsiteY1" fmla="*/ 0 h 27432"/>
              <a:gd name="connsiteX2" fmla="*/ 1428598 w 3931920"/>
              <a:gd name="connsiteY2" fmla="*/ 0 h 27432"/>
              <a:gd name="connsiteX3" fmla="*/ 2123237 w 3931920"/>
              <a:gd name="connsiteY3" fmla="*/ 0 h 27432"/>
              <a:gd name="connsiteX4" fmla="*/ 2660599 w 3931920"/>
              <a:gd name="connsiteY4" fmla="*/ 0 h 27432"/>
              <a:gd name="connsiteX5" fmla="*/ 3237281 w 3931920"/>
              <a:gd name="connsiteY5" fmla="*/ 0 h 27432"/>
              <a:gd name="connsiteX6" fmla="*/ 3931920 w 3931920"/>
              <a:gd name="connsiteY6" fmla="*/ 0 h 27432"/>
              <a:gd name="connsiteX7" fmla="*/ 3931920 w 3931920"/>
              <a:gd name="connsiteY7" fmla="*/ 27432 h 27432"/>
              <a:gd name="connsiteX8" fmla="*/ 3276600 w 3931920"/>
              <a:gd name="connsiteY8" fmla="*/ 27432 h 27432"/>
              <a:gd name="connsiteX9" fmla="*/ 2739238 w 3931920"/>
              <a:gd name="connsiteY9" fmla="*/ 27432 h 27432"/>
              <a:gd name="connsiteX10" fmla="*/ 2201875 w 3931920"/>
              <a:gd name="connsiteY10" fmla="*/ 27432 h 27432"/>
              <a:gd name="connsiteX11" fmla="*/ 1507236 w 3931920"/>
              <a:gd name="connsiteY11" fmla="*/ 27432 h 27432"/>
              <a:gd name="connsiteX12" fmla="*/ 930554 w 3931920"/>
              <a:gd name="connsiteY12" fmla="*/ 27432 h 27432"/>
              <a:gd name="connsiteX13" fmla="*/ 0 w 3931920"/>
              <a:gd name="connsiteY13" fmla="*/ 27432 h 27432"/>
              <a:gd name="connsiteX14" fmla="*/ 0 w 3931920"/>
              <a:gd name="connsiteY14"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31920" h="27432" fill="none" extrusionOk="0">
                <a:moveTo>
                  <a:pt x="0" y="0"/>
                </a:moveTo>
                <a:cubicBezTo>
                  <a:pt x="245351" y="16874"/>
                  <a:pt x="509174" y="13736"/>
                  <a:pt x="733958" y="0"/>
                </a:cubicBezTo>
                <a:cubicBezTo>
                  <a:pt x="958742" y="-13736"/>
                  <a:pt x="1245406" y="-17215"/>
                  <a:pt x="1428598" y="0"/>
                </a:cubicBezTo>
                <a:cubicBezTo>
                  <a:pt x="1611790" y="17215"/>
                  <a:pt x="1930525" y="20562"/>
                  <a:pt x="2123237" y="0"/>
                </a:cubicBezTo>
                <a:cubicBezTo>
                  <a:pt x="2315949" y="-20562"/>
                  <a:pt x="2485508" y="11332"/>
                  <a:pt x="2660599" y="0"/>
                </a:cubicBezTo>
                <a:cubicBezTo>
                  <a:pt x="2835690" y="-11332"/>
                  <a:pt x="3075198" y="-14809"/>
                  <a:pt x="3237281" y="0"/>
                </a:cubicBezTo>
                <a:cubicBezTo>
                  <a:pt x="3399364" y="14809"/>
                  <a:pt x="3745084" y="-4992"/>
                  <a:pt x="3931920" y="0"/>
                </a:cubicBezTo>
                <a:cubicBezTo>
                  <a:pt x="3930963" y="8431"/>
                  <a:pt x="3931571" y="14612"/>
                  <a:pt x="3931920" y="27432"/>
                </a:cubicBezTo>
                <a:cubicBezTo>
                  <a:pt x="3765435" y="40792"/>
                  <a:pt x="3452398" y="38703"/>
                  <a:pt x="3276600" y="27432"/>
                </a:cubicBezTo>
                <a:cubicBezTo>
                  <a:pt x="3100802" y="16161"/>
                  <a:pt x="2914889" y="26998"/>
                  <a:pt x="2739238" y="27432"/>
                </a:cubicBezTo>
                <a:cubicBezTo>
                  <a:pt x="2563587" y="27866"/>
                  <a:pt x="2395484" y="39154"/>
                  <a:pt x="2201875" y="27432"/>
                </a:cubicBezTo>
                <a:cubicBezTo>
                  <a:pt x="2008266" y="15710"/>
                  <a:pt x="1781367" y="4899"/>
                  <a:pt x="1507236" y="27432"/>
                </a:cubicBezTo>
                <a:cubicBezTo>
                  <a:pt x="1233105" y="49965"/>
                  <a:pt x="1075495" y="47542"/>
                  <a:pt x="930554" y="27432"/>
                </a:cubicBezTo>
                <a:cubicBezTo>
                  <a:pt x="785613" y="7322"/>
                  <a:pt x="268930" y="30433"/>
                  <a:pt x="0" y="27432"/>
                </a:cubicBezTo>
                <a:cubicBezTo>
                  <a:pt x="226" y="18208"/>
                  <a:pt x="-648" y="12891"/>
                  <a:pt x="0" y="0"/>
                </a:cubicBezTo>
                <a:close/>
              </a:path>
              <a:path w="3931920" h="27432" stroke="0" extrusionOk="0">
                <a:moveTo>
                  <a:pt x="0" y="0"/>
                </a:moveTo>
                <a:cubicBezTo>
                  <a:pt x="278269" y="4786"/>
                  <a:pt x="349028" y="-10422"/>
                  <a:pt x="616001" y="0"/>
                </a:cubicBezTo>
                <a:cubicBezTo>
                  <a:pt x="882974" y="10422"/>
                  <a:pt x="931617" y="-15515"/>
                  <a:pt x="1153363" y="0"/>
                </a:cubicBezTo>
                <a:cubicBezTo>
                  <a:pt x="1375109" y="15515"/>
                  <a:pt x="1704089" y="-3631"/>
                  <a:pt x="1887322" y="0"/>
                </a:cubicBezTo>
                <a:cubicBezTo>
                  <a:pt x="2070555" y="3631"/>
                  <a:pt x="2344155" y="2213"/>
                  <a:pt x="2503322" y="0"/>
                </a:cubicBezTo>
                <a:cubicBezTo>
                  <a:pt x="2662489" y="-2213"/>
                  <a:pt x="2976859" y="26691"/>
                  <a:pt x="3119323" y="0"/>
                </a:cubicBezTo>
                <a:cubicBezTo>
                  <a:pt x="3261787" y="-26691"/>
                  <a:pt x="3588171" y="-28651"/>
                  <a:pt x="3931920" y="0"/>
                </a:cubicBezTo>
                <a:cubicBezTo>
                  <a:pt x="3930565" y="9524"/>
                  <a:pt x="3930718" y="13975"/>
                  <a:pt x="3931920" y="27432"/>
                </a:cubicBezTo>
                <a:cubicBezTo>
                  <a:pt x="3664329" y="4021"/>
                  <a:pt x="3437686" y="14511"/>
                  <a:pt x="3276600" y="27432"/>
                </a:cubicBezTo>
                <a:cubicBezTo>
                  <a:pt x="3115514" y="40353"/>
                  <a:pt x="2913592" y="48967"/>
                  <a:pt x="2739238" y="27432"/>
                </a:cubicBezTo>
                <a:cubicBezTo>
                  <a:pt x="2564884" y="5897"/>
                  <a:pt x="2294049" y="39820"/>
                  <a:pt x="2083918" y="27432"/>
                </a:cubicBezTo>
                <a:cubicBezTo>
                  <a:pt x="1873787" y="15044"/>
                  <a:pt x="1718903" y="21388"/>
                  <a:pt x="1428598" y="27432"/>
                </a:cubicBezTo>
                <a:cubicBezTo>
                  <a:pt x="1138293" y="33476"/>
                  <a:pt x="952209" y="50441"/>
                  <a:pt x="812597" y="27432"/>
                </a:cubicBezTo>
                <a:cubicBezTo>
                  <a:pt x="672985" y="4423"/>
                  <a:pt x="305800" y="28240"/>
                  <a:pt x="0" y="27432"/>
                </a:cubicBezTo>
                <a:cubicBezTo>
                  <a:pt x="-800" y="16780"/>
                  <a:pt x="-583" y="12910"/>
                  <a:pt x="0" y="0"/>
                </a:cubicBezTo>
                <a:close/>
              </a:path>
            </a:pathLst>
          </a:custGeom>
          <a:solidFill>
            <a:srgbClr val="E38AAC"/>
          </a:solidFill>
          <a:ln w="38100" cap="rnd">
            <a:solidFill>
              <a:srgbClr val="E38AAC"/>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Текст 3">
            <a:extLst>
              <a:ext uri="{FF2B5EF4-FFF2-40B4-BE49-F238E27FC236}">
                <a16:creationId xmlns:a16="http://schemas.microsoft.com/office/drawing/2014/main" id="{3234F632-87D5-4DF2-8591-3D61555070AC}"/>
              </a:ext>
            </a:extLst>
          </p:cNvPr>
          <p:cNvSpPr>
            <a:spLocks noGrp="1"/>
          </p:cNvSpPr>
          <p:nvPr>
            <p:ph type="body" sz="half" idx="2"/>
          </p:nvPr>
        </p:nvSpPr>
        <p:spPr>
          <a:xfrm>
            <a:off x="640080" y="2872899"/>
            <a:ext cx="4243589" cy="3320668"/>
          </a:xfrm>
        </p:spPr>
        <p:txBody>
          <a:bodyPr vert="horz" lIns="91440" tIns="45720" rIns="91440" bIns="45720" rtlCol="0">
            <a:normAutofit fontScale="92500" lnSpcReduction="10000"/>
          </a:bodyPr>
          <a:lstStyle/>
          <a:p>
            <a:pPr indent="-228600">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Weather — The weather has a large impact on how a fire will spread. Fires are much more likely to start and spread during droughts when the grass and plants are dry. A strong wind can help a fire to spread and move quickly. The high temperature and dry air will also impact how well the fire will spread. </a:t>
            </a:r>
          </a:p>
          <a:p>
            <a:pPr indent="-228600">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Fuel — Fires need fuel to burn. The type of fuel will impact how quickly the fire will spread as well as how intense it will be. In a forest there can be plenty of fuel including trees, leaves, shrubs and grasses.</a:t>
            </a:r>
          </a:p>
          <a:p>
            <a:pPr indent="-228600">
              <a:buFont typeface="Arial" panose="020B0604020202020204" pitchFamily="34" charset="0"/>
              <a:buChar char="•"/>
            </a:pPr>
            <a:r>
              <a:rPr lang="en-US" sz="1400" dirty="0">
                <a:latin typeface="Times New Roman" panose="02020603050405020304" pitchFamily="18" charset="0"/>
                <a:cs typeface="Times New Roman" panose="02020603050405020304" pitchFamily="18" charset="0"/>
              </a:rPr>
              <a:t>Topography — The topography is the shape and features of the land where the fire is burning. Fire tends to move faster uphill. Fires may spread quickly up steep slopes on the sides of mountains and hills.</a:t>
            </a:r>
          </a:p>
        </p:txBody>
      </p:sp>
      <p:pic>
        <p:nvPicPr>
          <p:cNvPr id="6" name="Рисунок 5" descr="Изображение выглядит как дым&#10;&#10;Автоматически созданное описание">
            <a:extLst>
              <a:ext uri="{FF2B5EF4-FFF2-40B4-BE49-F238E27FC236}">
                <a16:creationId xmlns:a16="http://schemas.microsoft.com/office/drawing/2014/main" id="{BFBA4E90-BCF1-43FD-9E4C-F2A4E7F92DF1}"/>
              </a:ext>
            </a:extLst>
          </p:cNvPr>
          <p:cNvPicPr>
            <a:picLocks noGrp="1" noChangeAspect="1"/>
          </p:cNvPicPr>
          <p:nvPr>
            <p:ph type="pic" idx="1"/>
          </p:nvPr>
        </p:nvPicPr>
        <p:blipFill rotWithShape="1">
          <a:blip r:embed="rId2" cstate="screen">
            <a:extLst>
              <a:ext uri="{28A0092B-C50C-407E-A947-70E740481C1C}">
                <a14:useLocalDpi xmlns:a14="http://schemas.microsoft.com/office/drawing/2010/main"/>
              </a:ext>
            </a:extLst>
          </a:blip>
          <a:srcRect/>
          <a:stretch/>
        </p:blipFill>
        <p:spPr>
          <a:xfrm>
            <a:off x="5206801" y="10"/>
            <a:ext cx="6983676"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34662230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Rectangle 7">
            <a:extLst>
              <a:ext uri="{FF2B5EF4-FFF2-40B4-BE49-F238E27FC236}">
                <a16:creationId xmlns:a16="http://schemas.microsoft.com/office/drawing/2014/main" id="{EBDD1931-9E86-4402-9A68-33A2D9EFB1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useBgFill="1">
        <p:nvSpPr>
          <p:cNvPr id="33" name="Rectangle 27">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9F4AD46F-EE81-4B7B-A941-970F7C2B5B33}"/>
              </a:ext>
            </a:extLst>
          </p:cNvPr>
          <p:cNvSpPr>
            <a:spLocks noGrp="1"/>
          </p:cNvSpPr>
          <p:nvPr>
            <p:ph type="title"/>
          </p:nvPr>
        </p:nvSpPr>
        <p:spPr>
          <a:xfrm>
            <a:off x="640080" y="325369"/>
            <a:ext cx="4368602" cy="1956841"/>
          </a:xfrm>
        </p:spPr>
        <p:txBody>
          <a:bodyPr vert="horz" lIns="91440" tIns="45720" rIns="91440" bIns="45720" rtlCol="0" anchor="b">
            <a:normAutofit/>
          </a:bodyPr>
          <a:lstStyle/>
          <a:p>
            <a:pPr algn="ctr"/>
            <a:r>
              <a:rPr lang="en-US" sz="3600" b="1" i="0" dirty="0">
                <a:solidFill>
                  <a:srgbClr val="111111"/>
                </a:solidFill>
                <a:effectLst/>
                <a:latin typeface="Times New Roman" panose="02020603050405020304" pitchFamily="18" charset="0"/>
                <a:cs typeface="Times New Roman" panose="02020603050405020304" pitchFamily="18" charset="0"/>
              </a:rPr>
              <a:t>How do firefighters put </a:t>
            </a:r>
            <a:r>
              <a:rPr lang="en-US" sz="3600" b="1" dirty="0">
                <a:solidFill>
                  <a:srgbClr val="111111"/>
                </a:solidFill>
                <a:latin typeface="Times New Roman" panose="02020603050405020304" pitchFamily="18" charset="0"/>
                <a:cs typeface="Times New Roman" panose="02020603050405020304" pitchFamily="18" charset="0"/>
              </a:rPr>
              <a:t>fires </a:t>
            </a:r>
            <a:r>
              <a:rPr lang="en-US" sz="3600" b="1" i="0" dirty="0">
                <a:solidFill>
                  <a:srgbClr val="111111"/>
                </a:solidFill>
                <a:effectLst/>
                <a:latin typeface="Times New Roman" panose="02020603050405020304" pitchFamily="18" charset="0"/>
                <a:cs typeface="Times New Roman" panose="02020603050405020304" pitchFamily="18" charset="0"/>
              </a:rPr>
              <a:t>out? </a:t>
            </a:r>
            <a:endParaRPr lang="en-US" sz="9600" b="1" dirty="0">
              <a:latin typeface="Times New Roman" panose="02020603050405020304" pitchFamily="18" charset="0"/>
              <a:cs typeface="Times New Roman" panose="02020603050405020304" pitchFamily="18" charset="0"/>
            </a:endParaRPr>
          </a:p>
        </p:txBody>
      </p:sp>
      <p:sp>
        <p:nvSpPr>
          <p:cNvPr id="34" name="Rectangle 6">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5093" y="2563839"/>
            <a:ext cx="3931920" cy="27432"/>
          </a:xfrm>
          <a:custGeom>
            <a:avLst/>
            <a:gdLst>
              <a:gd name="connsiteX0" fmla="*/ 0 w 3931920"/>
              <a:gd name="connsiteY0" fmla="*/ 0 h 27432"/>
              <a:gd name="connsiteX1" fmla="*/ 733958 w 3931920"/>
              <a:gd name="connsiteY1" fmla="*/ 0 h 27432"/>
              <a:gd name="connsiteX2" fmla="*/ 1428598 w 3931920"/>
              <a:gd name="connsiteY2" fmla="*/ 0 h 27432"/>
              <a:gd name="connsiteX3" fmla="*/ 2123237 w 3931920"/>
              <a:gd name="connsiteY3" fmla="*/ 0 h 27432"/>
              <a:gd name="connsiteX4" fmla="*/ 2660599 w 3931920"/>
              <a:gd name="connsiteY4" fmla="*/ 0 h 27432"/>
              <a:gd name="connsiteX5" fmla="*/ 3237281 w 3931920"/>
              <a:gd name="connsiteY5" fmla="*/ 0 h 27432"/>
              <a:gd name="connsiteX6" fmla="*/ 3931920 w 3931920"/>
              <a:gd name="connsiteY6" fmla="*/ 0 h 27432"/>
              <a:gd name="connsiteX7" fmla="*/ 3931920 w 3931920"/>
              <a:gd name="connsiteY7" fmla="*/ 27432 h 27432"/>
              <a:gd name="connsiteX8" fmla="*/ 3276600 w 3931920"/>
              <a:gd name="connsiteY8" fmla="*/ 27432 h 27432"/>
              <a:gd name="connsiteX9" fmla="*/ 2739238 w 3931920"/>
              <a:gd name="connsiteY9" fmla="*/ 27432 h 27432"/>
              <a:gd name="connsiteX10" fmla="*/ 2201875 w 3931920"/>
              <a:gd name="connsiteY10" fmla="*/ 27432 h 27432"/>
              <a:gd name="connsiteX11" fmla="*/ 1507236 w 3931920"/>
              <a:gd name="connsiteY11" fmla="*/ 27432 h 27432"/>
              <a:gd name="connsiteX12" fmla="*/ 930554 w 3931920"/>
              <a:gd name="connsiteY12" fmla="*/ 27432 h 27432"/>
              <a:gd name="connsiteX13" fmla="*/ 0 w 3931920"/>
              <a:gd name="connsiteY13" fmla="*/ 27432 h 27432"/>
              <a:gd name="connsiteX14" fmla="*/ 0 w 3931920"/>
              <a:gd name="connsiteY14"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931920" h="27432" fill="none" extrusionOk="0">
                <a:moveTo>
                  <a:pt x="0" y="0"/>
                </a:moveTo>
                <a:cubicBezTo>
                  <a:pt x="245351" y="16874"/>
                  <a:pt x="509174" y="13736"/>
                  <a:pt x="733958" y="0"/>
                </a:cubicBezTo>
                <a:cubicBezTo>
                  <a:pt x="958742" y="-13736"/>
                  <a:pt x="1245406" y="-17215"/>
                  <a:pt x="1428598" y="0"/>
                </a:cubicBezTo>
                <a:cubicBezTo>
                  <a:pt x="1611790" y="17215"/>
                  <a:pt x="1930525" y="20562"/>
                  <a:pt x="2123237" y="0"/>
                </a:cubicBezTo>
                <a:cubicBezTo>
                  <a:pt x="2315949" y="-20562"/>
                  <a:pt x="2485508" y="11332"/>
                  <a:pt x="2660599" y="0"/>
                </a:cubicBezTo>
                <a:cubicBezTo>
                  <a:pt x="2835690" y="-11332"/>
                  <a:pt x="3075198" y="-14809"/>
                  <a:pt x="3237281" y="0"/>
                </a:cubicBezTo>
                <a:cubicBezTo>
                  <a:pt x="3399364" y="14809"/>
                  <a:pt x="3745084" y="-4992"/>
                  <a:pt x="3931920" y="0"/>
                </a:cubicBezTo>
                <a:cubicBezTo>
                  <a:pt x="3930963" y="8431"/>
                  <a:pt x="3931571" y="14612"/>
                  <a:pt x="3931920" y="27432"/>
                </a:cubicBezTo>
                <a:cubicBezTo>
                  <a:pt x="3765435" y="40792"/>
                  <a:pt x="3452398" y="38703"/>
                  <a:pt x="3276600" y="27432"/>
                </a:cubicBezTo>
                <a:cubicBezTo>
                  <a:pt x="3100802" y="16161"/>
                  <a:pt x="2914889" y="26998"/>
                  <a:pt x="2739238" y="27432"/>
                </a:cubicBezTo>
                <a:cubicBezTo>
                  <a:pt x="2563587" y="27866"/>
                  <a:pt x="2395484" y="39154"/>
                  <a:pt x="2201875" y="27432"/>
                </a:cubicBezTo>
                <a:cubicBezTo>
                  <a:pt x="2008266" y="15710"/>
                  <a:pt x="1781367" y="4899"/>
                  <a:pt x="1507236" y="27432"/>
                </a:cubicBezTo>
                <a:cubicBezTo>
                  <a:pt x="1233105" y="49965"/>
                  <a:pt x="1075495" y="47542"/>
                  <a:pt x="930554" y="27432"/>
                </a:cubicBezTo>
                <a:cubicBezTo>
                  <a:pt x="785613" y="7322"/>
                  <a:pt x="268930" y="30433"/>
                  <a:pt x="0" y="27432"/>
                </a:cubicBezTo>
                <a:cubicBezTo>
                  <a:pt x="226" y="18208"/>
                  <a:pt x="-648" y="12891"/>
                  <a:pt x="0" y="0"/>
                </a:cubicBezTo>
                <a:close/>
              </a:path>
              <a:path w="3931920" h="27432" stroke="0" extrusionOk="0">
                <a:moveTo>
                  <a:pt x="0" y="0"/>
                </a:moveTo>
                <a:cubicBezTo>
                  <a:pt x="278269" y="4786"/>
                  <a:pt x="349028" y="-10422"/>
                  <a:pt x="616001" y="0"/>
                </a:cubicBezTo>
                <a:cubicBezTo>
                  <a:pt x="882974" y="10422"/>
                  <a:pt x="931617" y="-15515"/>
                  <a:pt x="1153363" y="0"/>
                </a:cubicBezTo>
                <a:cubicBezTo>
                  <a:pt x="1375109" y="15515"/>
                  <a:pt x="1704089" y="-3631"/>
                  <a:pt x="1887322" y="0"/>
                </a:cubicBezTo>
                <a:cubicBezTo>
                  <a:pt x="2070555" y="3631"/>
                  <a:pt x="2344155" y="2213"/>
                  <a:pt x="2503322" y="0"/>
                </a:cubicBezTo>
                <a:cubicBezTo>
                  <a:pt x="2662489" y="-2213"/>
                  <a:pt x="2976859" y="26691"/>
                  <a:pt x="3119323" y="0"/>
                </a:cubicBezTo>
                <a:cubicBezTo>
                  <a:pt x="3261787" y="-26691"/>
                  <a:pt x="3588171" y="-28651"/>
                  <a:pt x="3931920" y="0"/>
                </a:cubicBezTo>
                <a:cubicBezTo>
                  <a:pt x="3930565" y="9524"/>
                  <a:pt x="3930718" y="13975"/>
                  <a:pt x="3931920" y="27432"/>
                </a:cubicBezTo>
                <a:cubicBezTo>
                  <a:pt x="3664329" y="4021"/>
                  <a:pt x="3437686" y="14511"/>
                  <a:pt x="3276600" y="27432"/>
                </a:cubicBezTo>
                <a:cubicBezTo>
                  <a:pt x="3115514" y="40353"/>
                  <a:pt x="2913592" y="48967"/>
                  <a:pt x="2739238" y="27432"/>
                </a:cubicBezTo>
                <a:cubicBezTo>
                  <a:pt x="2564884" y="5897"/>
                  <a:pt x="2294049" y="39820"/>
                  <a:pt x="2083918" y="27432"/>
                </a:cubicBezTo>
                <a:cubicBezTo>
                  <a:pt x="1873787" y="15044"/>
                  <a:pt x="1718903" y="21388"/>
                  <a:pt x="1428598" y="27432"/>
                </a:cubicBezTo>
                <a:cubicBezTo>
                  <a:pt x="1138293" y="33476"/>
                  <a:pt x="952209" y="50441"/>
                  <a:pt x="812597" y="27432"/>
                </a:cubicBezTo>
                <a:cubicBezTo>
                  <a:pt x="672985" y="4423"/>
                  <a:pt x="305800" y="28240"/>
                  <a:pt x="0" y="27432"/>
                </a:cubicBezTo>
                <a:cubicBezTo>
                  <a:pt x="-800" y="16780"/>
                  <a:pt x="-583" y="12910"/>
                  <a:pt x="0" y="0"/>
                </a:cubicBezTo>
                <a:close/>
              </a:path>
            </a:pathLst>
          </a:custGeom>
          <a:solidFill>
            <a:srgbClr val="FAFC5E"/>
          </a:solidFill>
          <a:ln w="38100" cap="rnd">
            <a:solidFill>
              <a:srgbClr val="FAFC5E"/>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Текст 3">
            <a:extLst>
              <a:ext uri="{FF2B5EF4-FFF2-40B4-BE49-F238E27FC236}">
                <a16:creationId xmlns:a16="http://schemas.microsoft.com/office/drawing/2014/main" id="{00D89898-5300-41D3-ADEE-1AFCB12CAAD2}"/>
              </a:ext>
            </a:extLst>
          </p:cNvPr>
          <p:cNvSpPr>
            <a:spLocks noGrp="1"/>
          </p:cNvSpPr>
          <p:nvPr>
            <p:ph type="body" sz="half" idx="2"/>
          </p:nvPr>
        </p:nvSpPr>
        <p:spPr>
          <a:xfrm>
            <a:off x="640080" y="2872899"/>
            <a:ext cx="4243589" cy="3320668"/>
          </a:xfrm>
        </p:spPr>
        <p:txBody>
          <a:bodyPr vert="horz" lIns="91440" tIns="45720" rIns="91440" bIns="45720" rtlCol="0">
            <a:normAutofit fontScale="92500" lnSpcReduction="20000"/>
          </a:bodyPr>
          <a:lstStyle/>
          <a:p>
            <a:pPr indent="-2286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Forest fires can be extremely difficult to put out or control. Forest fires can be enormous in size and may quickly change directions. They can move over </a:t>
            </a:r>
            <a:r>
              <a:rPr lang="ru-RU" sz="2400" dirty="0">
                <a:latin typeface="Times New Roman" panose="02020603050405020304" pitchFamily="18" charset="0"/>
                <a:cs typeface="Times New Roman" panose="02020603050405020304" pitchFamily="18" charset="0"/>
              </a:rPr>
              <a:t>7</a:t>
            </a:r>
            <a:r>
              <a:rPr lang="en-US" sz="2400" dirty="0">
                <a:latin typeface="Times New Roman" panose="02020603050405020304" pitchFamily="18" charset="0"/>
                <a:cs typeface="Times New Roman" panose="02020603050405020304" pitchFamily="18" charset="0"/>
              </a:rPr>
              <a:t> miles per hour and can jump over natural gaps such as rivers and roads. That being said, modern firefighters are well trained and know how to control forest fires.</a:t>
            </a:r>
          </a:p>
        </p:txBody>
      </p:sp>
      <p:pic>
        <p:nvPicPr>
          <p:cNvPr id="8" name="Рисунок 7" descr="Изображение выглядит как дерево, внешний, огонь&#10;&#10;Автоматически созданное описание">
            <a:extLst>
              <a:ext uri="{FF2B5EF4-FFF2-40B4-BE49-F238E27FC236}">
                <a16:creationId xmlns:a16="http://schemas.microsoft.com/office/drawing/2014/main" id="{9D0C4C82-CBCF-4B9A-A49B-678EC51EC83C}"/>
              </a:ext>
            </a:extLst>
          </p:cNvPr>
          <p:cNvPicPr>
            <a:picLocks noGrp="1" noChangeAspect="1"/>
          </p:cNvPicPr>
          <p:nvPr>
            <p:ph type="pic" idx="1"/>
          </p:nvPr>
        </p:nvPicPr>
        <p:blipFill rotWithShape="1">
          <a:blip r:embed="rId2" cstate="screen">
            <a:extLst>
              <a:ext uri="{28A0092B-C50C-407E-A947-70E740481C1C}">
                <a14:useLocalDpi xmlns:a14="http://schemas.microsoft.com/office/drawing/2010/main"/>
              </a:ext>
            </a:extLst>
          </a:blip>
          <a:srcRect/>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21908926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 name="Rectangle 7">
            <a:extLst>
              <a:ext uri="{FF2B5EF4-FFF2-40B4-BE49-F238E27FC236}">
                <a16:creationId xmlns:a16="http://schemas.microsoft.com/office/drawing/2014/main" id="{EBDD1931-9E86-4402-9A68-33A2D9EFB1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199" y="1709928"/>
            <a:ext cx="10515600" cy="27432"/>
          </a:xfrm>
          <a:custGeom>
            <a:avLst/>
            <a:gdLst>
              <a:gd name="connsiteX0" fmla="*/ 0 w 10515600"/>
              <a:gd name="connsiteY0" fmla="*/ 0 h 27432"/>
              <a:gd name="connsiteX1" fmla="*/ 446913 w 10515600"/>
              <a:gd name="connsiteY1" fmla="*/ 0 h 27432"/>
              <a:gd name="connsiteX2" fmla="*/ 1104138 w 10515600"/>
              <a:gd name="connsiteY2" fmla="*/ 0 h 27432"/>
              <a:gd name="connsiteX3" fmla="*/ 1866519 w 10515600"/>
              <a:gd name="connsiteY3" fmla="*/ 0 h 27432"/>
              <a:gd name="connsiteX4" fmla="*/ 2208276 w 10515600"/>
              <a:gd name="connsiteY4" fmla="*/ 0 h 27432"/>
              <a:gd name="connsiteX5" fmla="*/ 2550033 w 10515600"/>
              <a:gd name="connsiteY5" fmla="*/ 0 h 27432"/>
              <a:gd name="connsiteX6" fmla="*/ 3417570 w 10515600"/>
              <a:gd name="connsiteY6" fmla="*/ 0 h 27432"/>
              <a:gd name="connsiteX7" fmla="*/ 4074795 w 10515600"/>
              <a:gd name="connsiteY7" fmla="*/ 0 h 27432"/>
              <a:gd name="connsiteX8" fmla="*/ 4416552 w 10515600"/>
              <a:gd name="connsiteY8" fmla="*/ 0 h 27432"/>
              <a:gd name="connsiteX9" fmla="*/ 5073777 w 10515600"/>
              <a:gd name="connsiteY9" fmla="*/ 0 h 27432"/>
              <a:gd name="connsiteX10" fmla="*/ 5941314 w 10515600"/>
              <a:gd name="connsiteY10" fmla="*/ 0 h 27432"/>
              <a:gd name="connsiteX11" fmla="*/ 6493383 w 10515600"/>
              <a:gd name="connsiteY11" fmla="*/ 0 h 27432"/>
              <a:gd name="connsiteX12" fmla="*/ 7045452 w 10515600"/>
              <a:gd name="connsiteY12" fmla="*/ 0 h 27432"/>
              <a:gd name="connsiteX13" fmla="*/ 7702677 w 10515600"/>
              <a:gd name="connsiteY13" fmla="*/ 0 h 27432"/>
              <a:gd name="connsiteX14" fmla="*/ 8465058 w 10515600"/>
              <a:gd name="connsiteY14" fmla="*/ 0 h 27432"/>
              <a:gd name="connsiteX15" fmla="*/ 9227439 w 10515600"/>
              <a:gd name="connsiteY15" fmla="*/ 0 h 27432"/>
              <a:gd name="connsiteX16" fmla="*/ 10515600 w 10515600"/>
              <a:gd name="connsiteY16" fmla="*/ 0 h 27432"/>
              <a:gd name="connsiteX17" fmla="*/ 10515600 w 10515600"/>
              <a:gd name="connsiteY17" fmla="*/ 27432 h 27432"/>
              <a:gd name="connsiteX18" fmla="*/ 10068687 w 10515600"/>
              <a:gd name="connsiteY18" fmla="*/ 27432 h 27432"/>
              <a:gd name="connsiteX19" fmla="*/ 9201150 w 10515600"/>
              <a:gd name="connsiteY19" fmla="*/ 27432 h 27432"/>
              <a:gd name="connsiteX20" fmla="*/ 8543925 w 10515600"/>
              <a:gd name="connsiteY20" fmla="*/ 27432 h 27432"/>
              <a:gd name="connsiteX21" fmla="*/ 8202168 w 10515600"/>
              <a:gd name="connsiteY21" fmla="*/ 27432 h 27432"/>
              <a:gd name="connsiteX22" fmla="*/ 7544943 w 10515600"/>
              <a:gd name="connsiteY22" fmla="*/ 27432 h 27432"/>
              <a:gd name="connsiteX23" fmla="*/ 6992874 w 10515600"/>
              <a:gd name="connsiteY23" fmla="*/ 27432 h 27432"/>
              <a:gd name="connsiteX24" fmla="*/ 6440805 w 10515600"/>
              <a:gd name="connsiteY24" fmla="*/ 27432 h 27432"/>
              <a:gd name="connsiteX25" fmla="*/ 5888736 w 10515600"/>
              <a:gd name="connsiteY25" fmla="*/ 27432 h 27432"/>
              <a:gd name="connsiteX26" fmla="*/ 5336667 w 10515600"/>
              <a:gd name="connsiteY26" fmla="*/ 27432 h 27432"/>
              <a:gd name="connsiteX27" fmla="*/ 4574286 w 10515600"/>
              <a:gd name="connsiteY27" fmla="*/ 27432 h 27432"/>
              <a:gd name="connsiteX28" fmla="*/ 3917061 w 10515600"/>
              <a:gd name="connsiteY28" fmla="*/ 27432 h 27432"/>
              <a:gd name="connsiteX29" fmla="*/ 3575304 w 10515600"/>
              <a:gd name="connsiteY29" fmla="*/ 27432 h 27432"/>
              <a:gd name="connsiteX30" fmla="*/ 3023235 w 10515600"/>
              <a:gd name="connsiteY30" fmla="*/ 27432 h 27432"/>
              <a:gd name="connsiteX31" fmla="*/ 2260854 w 10515600"/>
              <a:gd name="connsiteY31" fmla="*/ 27432 h 27432"/>
              <a:gd name="connsiteX32" fmla="*/ 1813941 w 10515600"/>
              <a:gd name="connsiteY32" fmla="*/ 27432 h 27432"/>
              <a:gd name="connsiteX33" fmla="*/ 946404 w 10515600"/>
              <a:gd name="connsiteY33" fmla="*/ 27432 h 27432"/>
              <a:gd name="connsiteX34" fmla="*/ 0 w 10515600"/>
              <a:gd name="connsiteY34" fmla="*/ 27432 h 27432"/>
              <a:gd name="connsiteX35" fmla="*/ 0 w 10515600"/>
              <a:gd name="connsiteY35"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515600" h="27432" fill="none" extrusionOk="0">
                <a:moveTo>
                  <a:pt x="0" y="0"/>
                </a:moveTo>
                <a:cubicBezTo>
                  <a:pt x="119693" y="-14343"/>
                  <a:pt x="253007" y="-7583"/>
                  <a:pt x="446913" y="0"/>
                </a:cubicBezTo>
                <a:cubicBezTo>
                  <a:pt x="640819" y="7583"/>
                  <a:pt x="841419" y="-7067"/>
                  <a:pt x="1104138" y="0"/>
                </a:cubicBezTo>
                <a:cubicBezTo>
                  <a:pt x="1366858" y="7067"/>
                  <a:pt x="1495525" y="1255"/>
                  <a:pt x="1866519" y="0"/>
                </a:cubicBezTo>
                <a:cubicBezTo>
                  <a:pt x="2237513" y="-1255"/>
                  <a:pt x="2043820" y="12003"/>
                  <a:pt x="2208276" y="0"/>
                </a:cubicBezTo>
                <a:cubicBezTo>
                  <a:pt x="2372732" y="-12003"/>
                  <a:pt x="2419452" y="9887"/>
                  <a:pt x="2550033" y="0"/>
                </a:cubicBezTo>
                <a:cubicBezTo>
                  <a:pt x="2680614" y="-9887"/>
                  <a:pt x="3098156" y="3827"/>
                  <a:pt x="3417570" y="0"/>
                </a:cubicBezTo>
                <a:cubicBezTo>
                  <a:pt x="3736984" y="-3827"/>
                  <a:pt x="3916040" y="-6233"/>
                  <a:pt x="4074795" y="0"/>
                </a:cubicBezTo>
                <a:cubicBezTo>
                  <a:pt x="4233551" y="6233"/>
                  <a:pt x="4279253" y="5661"/>
                  <a:pt x="4416552" y="0"/>
                </a:cubicBezTo>
                <a:cubicBezTo>
                  <a:pt x="4553851" y="-5661"/>
                  <a:pt x="4915758" y="26022"/>
                  <a:pt x="5073777" y="0"/>
                </a:cubicBezTo>
                <a:cubicBezTo>
                  <a:pt x="5231797" y="-26022"/>
                  <a:pt x="5612089" y="32230"/>
                  <a:pt x="5941314" y="0"/>
                </a:cubicBezTo>
                <a:cubicBezTo>
                  <a:pt x="6270539" y="-32230"/>
                  <a:pt x="6313600" y="3064"/>
                  <a:pt x="6493383" y="0"/>
                </a:cubicBezTo>
                <a:cubicBezTo>
                  <a:pt x="6673166" y="-3064"/>
                  <a:pt x="6902474" y="-21096"/>
                  <a:pt x="7045452" y="0"/>
                </a:cubicBezTo>
                <a:cubicBezTo>
                  <a:pt x="7188430" y="21096"/>
                  <a:pt x="7478162" y="17386"/>
                  <a:pt x="7702677" y="0"/>
                </a:cubicBezTo>
                <a:cubicBezTo>
                  <a:pt x="7927192" y="-17386"/>
                  <a:pt x="8295683" y="-35143"/>
                  <a:pt x="8465058" y="0"/>
                </a:cubicBezTo>
                <a:cubicBezTo>
                  <a:pt x="8634433" y="35143"/>
                  <a:pt x="8927835" y="4103"/>
                  <a:pt x="9227439" y="0"/>
                </a:cubicBezTo>
                <a:cubicBezTo>
                  <a:pt x="9527043" y="-4103"/>
                  <a:pt x="10105355" y="-17535"/>
                  <a:pt x="10515600" y="0"/>
                </a:cubicBezTo>
                <a:cubicBezTo>
                  <a:pt x="10515789" y="12323"/>
                  <a:pt x="10515633" y="14639"/>
                  <a:pt x="10515600" y="27432"/>
                </a:cubicBezTo>
                <a:cubicBezTo>
                  <a:pt x="10343646" y="15282"/>
                  <a:pt x="10223667" y="31057"/>
                  <a:pt x="10068687" y="27432"/>
                </a:cubicBezTo>
                <a:cubicBezTo>
                  <a:pt x="9913707" y="23807"/>
                  <a:pt x="9512455" y="4101"/>
                  <a:pt x="9201150" y="27432"/>
                </a:cubicBezTo>
                <a:cubicBezTo>
                  <a:pt x="8889845" y="50763"/>
                  <a:pt x="8866277" y="3158"/>
                  <a:pt x="8543925" y="27432"/>
                </a:cubicBezTo>
                <a:cubicBezTo>
                  <a:pt x="8221573" y="51706"/>
                  <a:pt x="8288348" y="37286"/>
                  <a:pt x="8202168" y="27432"/>
                </a:cubicBezTo>
                <a:cubicBezTo>
                  <a:pt x="8115988" y="17578"/>
                  <a:pt x="7797033" y="6631"/>
                  <a:pt x="7544943" y="27432"/>
                </a:cubicBezTo>
                <a:cubicBezTo>
                  <a:pt x="7292854" y="48233"/>
                  <a:pt x="7108060" y="41767"/>
                  <a:pt x="6992874" y="27432"/>
                </a:cubicBezTo>
                <a:cubicBezTo>
                  <a:pt x="6877688" y="13097"/>
                  <a:pt x="6668930" y="7947"/>
                  <a:pt x="6440805" y="27432"/>
                </a:cubicBezTo>
                <a:cubicBezTo>
                  <a:pt x="6212680" y="46917"/>
                  <a:pt x="6027476" y="35225"/>
                  <a:pt x="5888736" y="27432"/>
                </a:cubicBezTo>
                <a:cubicBezTo>
                  <a:pt x="5749996" y="19639"/>
                  <a:pt x="5574559" y="43627"/>
                  <a:pt x="5336667" y="27432"/>
                </a:cubicBezTo>
                <a:cubicBezTo>
                  <a:pt x="5098775" y="11237"/>
                  <a:pt x="4837534" y="41882"/>
                  <a:pt x="4574286" y="27432"/>
                </a:cubicBezTo>
                <a:cubicBezTo>
                  <a:pt x="4311038" y="12982"/>
                  <a:pt x="4126419" y="26678"/>
                  <a:pt x="3917061" y="27432"/>
                </a:cubicBezTo>
                <a:cubicBezTo>
                  <a:pt x="3707704" y="28186"/>
                  <a:pt x="3657291" y="40087"/>
                  <a:pt x="3575304" y="27432"/>
                </a:cubicBezTo>
                <a:cubicBezTo>
                  <a:pt x="3493317" y="14777"/>
                  <a:pt x="3185226" y="45867"/>
                  <a:pt x="3023235" y="27432"/>
                </a:cubicBezTo>
                <a:cubicBezTo>
                  <a:pt x="2861244" y="8997"/>
                  <a:pt x="2597085" y="35801"/>
                  <a:pt x="2260854" y="27432"/>
                </a:cubicBezTo>
                <a:cubicBezTo>
                  <a:pt x="1924623" y="19063"/>
                  <a:pt x="1996678" y="15705"/>
                  <a:pt x="1813941" y="27432"/>
                </a:cubicBezTo>
                <a:cubicBezTo>
                  <a:pt x="1631204" y="39159"/>
                  <a:pt x="1187542" y="49167"/>
                  <a:pt x="946404" y="27432"/>
                </a:cubicBezTo>
                <a:cubicBezTo>
                  <a:pt x="705266" y="5697"/>
                  <a:pt x="404743" y="28229"/>
                  <a:pt x="0" y="27432"/>
                </a:cubicBezTo>
                <a:cubicBezTo>
                  <a:pt x="244" y="15297"/>
                  <a:pt x="645" y="7129"/>
                  <a:pt x="0" y="0"/>
                </a:cubicBezTo>
                <a:close/>
              </a:path>
              <a:path w="10515600" h="27432" stroke="0"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15650" y="5798"/>
                  <a:pt x="10515903" y="19375"/>
                  <a:pt x="10515600" y="27432"/>
                </a:cubicBezTo>
                <a:cubicBezTo>
                  <a:pt x="10304538" y="42307"/>
                  <a:pt x="10069280" y="3335"/>
                  <a:pt x="9753219" y="27432"/>
                </a:cubicBezTo>
                <a:cubicBezTo>
                  <a:pt x="9437158" y="51529"/>
                  <a:pt x="9488415" y="23852"/>
                  <a:pt x="9411462" y="27432"/>
                </a:cubicBezTo>
                <a:cubicBezTo>
                  <a:pt x="9334509" y="31012"/>
                  <a:pt x="9183755" y="44107"/>
                  <a:pt x="8964549" y="27432"/>
                </a:cubicBezTo>
                <a:cubicBezTo>
                  <a:pt x="8745343" y="10757"/>
                  <a:pt x="8279150" y="61693"/>
                  <a:pt x="8097012" y="27432"/>
                </a:cubicBezTo>
                <a:cubicBezTo>
                  <a:pt x="7914874" y="-6829"/>
                  <a:pt x="7608717" y="59556"/>
                  <a:pt x="7439787" y="27432"/>
                </a:cubicBezTo>
                <a:cubicBezTo>
                  <a:pt x="7270858" y="-4692"/>
                  <a:pt x="7154492" y="27026"/>
                  <a:pt x="6992874" y="27432"/>
                </a:cubicBezTo>
                <a:cubicBezTo>
                  <a:pt x="6831256" y="27838"/>
                  <a:pt x="6536817" y="51174"/>
                  <a:pt x="6335649" y="27432"/>
                </a:cubicBezTo>
                <a:cubicBezTo>
                  <a:pt x="6134481" y="3690"/>
                  <a:pt x="6097824" y="11070"/>
                  <a:pt x="5993892" y="27432"/>
                </a:cubicBezTo>
                <a:cubicBezTo>
                  <a:pt x="5889960" y="43794"/>
                  <a:pt x="5793821" y="34098"/>
                  <a:pt x="5652135" y="27432"/>
                </a:cubicBezTo>
                <a:cubicBezTo>
                  <a:pt x="5510449" y="20766"/>
                  <a:pt x="5168382" y="-3650"/>
                  <a:pt x="4994910" y="27432"/>
                </a:cubicBezTo>
                <a:cubicBezTo>
                  <a:pt x="4821439" y="58514"/>
                  <a:pt x="4653937" y="21362"/>
                  <a:pt x="4547997" y="27432"/>
                </a:cubicBezTo>
                <a:cubicBezTo>
                  <a:pt x="4442057" y="33502"/>
                  <a:pt x="4153363" y="33024"/>
                  <a:pt x="3785616" y="27432"/>
                </a:cubicBezTo>
                <a:cubicBezTo>
                  <a:pt x="3417869" y="21840"/>
                  <a:pt x="3544908" y="29840"/>
                  <a:pt x="3338703" y="27432"/>
                </a:cubicBezTo>
                <a:cubicBezTo>
                  <a:pt x="3132498" y="25024"/>
                  <a:pt x="2782152" y="45947"/>
                  <a:pt x="2576322" y="27432"/>
                </a:cubicBezTo>
                <a:cubicBezTo>
                  <a:pt x="2370492" y="8917"/>
                  <a:pt x="2347214" y="14129"/>
                  <a:pt x="2234565" y="27432"/>
                </a:cubicBezTo>
                <a:cubicBezTo>
                  <a:pt x="2121916" y="40735"/>
                  <a:pt x="1785921" y="49081"/>
                  <a:pt x="1472184" y="27432"/>
                </a:cubicBezTo>
                <a:cubicBezTo>
                  <a:pt x="1158447" y="5783"/>
                  <a:pt x="1203910" y="37937"/>
                  <a:pt x="1025271" y="27432"/>
                </a:cubicBezTo>
                <a:cubicBezTo>
                  <a:pt x="846632" y="16927"/>
                  <a:pt x="846577" y="17996"/>
                  <a:pt x="683514" y="27432"/>
                </a:cubicBezTo>
                <a:cubicBezTo>
                  <a:pt x="520451" y="36868"/>
                  <a:pt x="320799" y="46677"/>
                  <a:pt x="0" y="27432"/>
                </a:cubicBezTo>
                <a:cubicBezTo>
                  <a:pt x="-510" y="19859"/>
                  <a:pt x="-1106" y="11474"/>
                  <a:pt x="0" y="0"/>
                </a:cubicBezTo>
                <a:close/>
              </a:path>
            </a:pathLst>
          </a:custGeom>
          <a:solidFill>
            <a:schemeClr val="tx1"/>
          </a:solidFill>
          <a:ln w="38100" cap="rnd">
            <a:solidFill>
              <a:schemeClr val="tx1"/>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useBgFill="1">
        <p:nvSpPr>
          <p:cNvPr id="46" name="Rectangle 40">
            <a:extLst>
              <a:ext uri="{FF2B5EF4-FFF2-40B4-BE49-F238E27FC236}">
                <a16:creationId xmlns:a16="http://schemas.microsoft.com/office/drawing/2014/main" id="{B1595A09-E336-4D1B-9B3A-06A2287A54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a:extLst>
              <a:ext uri="{FF2B5EF4-FFF2-40B4-BE49-F238E27FC236}">
                <a16:creationId xmlns:a16="http://schemas.microsoft.com/office/drawing/2014/main" id="{9F4AD46F-EE81-4B7B-A941-970F7C2B5B33}"/>
              </a:ext>
            </a:extLst>
          </p:cNvPr>
          <p:cNvSpPr>
            <a:spLocks noGrp="1"/>
          </p:cNvSpPr>
          <p:nvPr>
            <p:ph type="title"/>
          </p:nvPr>
        </p:nvSpPr>
        <p:spPr>
          <a:xfrm>
            <a:off x="640080" y="4777739"/>
            <a:ext cx="3418990" cy="1412119"/>
          </a:xfrm>
        </p:spPr>
        <p:txBody>
          <a:bodyPr vert="horz" lIns="91440" tIns="45720" rIns="91440" bIns="45720" rtlCol="0" anchor="ctr">
            <a:normAutofit/>
          </a:bodyPr>
          <a:lstStyle/>
          <a:p>
            <a:pPr>
              <a:lnSpc>
                <a:spcPct val="90000"/>
              </a:lnSpc>
            </a:pPr>
            <a:r>
              <a:rPr lang="en-US" sz="2300" b="1" i="0" dirty="0">
                <a:effectLst/>
                <a:latin typeface="Times New Roman" panose="02020603050405020304" pitchFamily="18" charset="0"/>
                <a:cs typeface="Times New Roman" panose="02020603050405020304" pitchFamily="18" charset="0"/>
              </a:rPr>
              <a:t>Two main techniques for controlling forest fires </a:t>
            </a:r>
            <a:endParaRPr lang="en-US" sz="2300" b="1" dirty="0">
              <a:latin typeface="Times New Roman" panose="02020603050405020304" pitchFamily="18" charset="0"/>
              <a:cs typeface="Times New Roman" panose="02020603050405020304" pitchFamily="18" charset="0"/>
            </a:endParaRPr>
          </a:p>
        </p:txBody>
      </p:sp>
      <p:pic>
        <p:nvPicPr>
          <p:cNvPr id="7" name="Рисунок 6" descr="Изображение выглядит как оружие, огонь, дым, снаряд&#10;&#10;Автоматически созданное описание">
            <a:extLst>
              <a:ext uri="{FF2B5EF4-FFF2-40B4-BE49-F238E27FC236}">
                <a16:creationId xmlns:a16="http://schemas.microsoft.com/office/drawing/2014/main" id="{64710E67-1E96-4F07-B85D-36C3464D789B}"/>
              </a:ext>
            </a:extLst>
          </p:cNvPr>
          <p:cNvPicPr>
            <a:picLocks noGrp="1" noChangeAspect="1"/>
          </p:cNvPicPr>
          <p:nvPr>
            <p:ph type="pic" idx="1"/>
          </p:nvPr>
        </p:nvPicPr>
        <p:blipFill rotWithShape="1">
          <a:blip r:embed="rId2" cstate="screen">
            <a:extLst>
              <a:ext uri="{28A0092B-C50C-407E-A947-70E740481C1C}">
                <a14:useLocalDpi xmlns:a14="http://schemas.microsoft.com/office/drawing/2010/main"/>
              </a:ext>
            </a:extLst>
          </a:blip>
          <a:srcRect/>
          <a:stretch/>
        </p:blipFill>
        <p:spPr>
          <a:xfrm>
            <a:off x="20" y="10"/>
            <a:ext cx="12191980" cy="4558420"/>
          </a:xfrm>
          <a:custGeom>
            <a:avLst/>
            <a:gdLst/>
            <a:ahLst/>
            <a:cxnLst/>
            <a:rect l="l" t="t" r="r" b="b"/>
            <a:pathLst>
              <a:path w="12188952" h="4558430">
                <a:moveTo>
                  <a:pt x="6789701" y="4490221"/>
                </a:moveTo>
                <a:lnTo>
                  <a:pt x="6788702" y="4490299"/>
                </a:lnTo>
                <a:lnTo>
                  <a:pt x="6788476" y="4490833"/>
                </a:lnTo>
                <a:close/>
                <a:moveTo>
                  <a:pt x="0" y="0"/>
                </a:moveTo>
                <a:lnTo>
                  <a:pt x="12188952" y="0"/>
                </a:lnTo>
                <a:lnTo>
                  <a:pt x="12188952" y="3596895"/>
                </a:lnTo>
                <a:lnTo>
                  <a:pt x="12061096" y="3635026"/>
                </a:lnTo>
                <a:cubicBezTo>
                  <a:pt x="11933500" y="3671240"/>
                  <a:pt x="11805390" y="3705769"/>
                  <a:pt x="11676800" y="3738601"/>
                </a:cubicBezTo>
                <a:cubicBezTo>
                  <a:pt x="11262789" y="3846108"/>
                  <a:pt x="10845343" y="3939710"/>
                  <a:pt x="10425355" y="4022140"/>
                </a:cubicBezTo>
                <a:cubicBezTo>
                  <a:pt x="10092810" y="4087351"/>
                  <a:pt x="9759033" y="4145748"/>
                  <a:pt x="9424022" y="4197302"/>
                </a:cubicBezTo>
                <a:cubicBezTo>
                  <a:pt x="9102997" y="4246959"/>
                  <a:pt x="8781133" y="4291526"/>
                  <a:pt x="8458419" y="4331003"/>
                </a:cubicBezTo>
                <a:cubicBezTo>
                  <a:pt x="8211360" y="4361169"/>
                  <a:pt x="7963792" y="4386742"/>
                  <a:pt x="7715970" y="4410950"/>
                </a:cubicBezTo>
                <a:lnTo>
                  <a:pt x="6951716" y="4476730"/>
                </a:lnTo>
                <a:lnTo>
                  <a:pt x="6936303" y="4478801"/>
                </a:lnTo>
                <a:lnTo>
                  <a:pt x="6790448" y="4490162"/>
                </a:lnTo>
                <a:lnTo>
                  <a:pt x="6799941" y="4491982"/>
                </a:lnTo>
                <a:cubicBezTo>
                  <a:pt x="6811623" y="4492448"/>
                  <a:pt x="6823734" y="4490275"/>
                  <a:pt x="6835432" y="4490275"/>
                </a:cubicBezTo>
                <a:cubicBezTo>
                  <a:pt x="6851580" y="4490275"/>
                  <a:pt x="6867729" y="4487668"/>
                  <a:pt x="6884003" y="4487297"/>
                </a:cubicBezTo>
                <a:cubicBezTo>
                  <a:pt x="7115805" y="4481835"/>
                  <a:pt x="7347351" y="4469668"/>
                  <a:pt x="7578771" y="4454770"/>
                </a:cubicBezTo>
                <a:cubicBezTo>
                  <a:pt x="7927552" y="4432302"/>
                  <a:pt x="8276080" y="4404123"/>
                  <a:pt x="8623845" y="4367873"/>
                </a:cubicBezTo>
                <a:cubicBezTo>
                  <a:pt x="8909939" y="4338575"/>
                  <a:pt x="9195310" y="4303940"/>
                  <a:pt x="9479970" y="4263967"/>
                </a:cubicBezTo>
                <a:cubicBezTo>
                  <a:pt x="9864901" y="4209593"/>
                  <a:pt x="10248014" y="4144879"/>
                  <a:pt x="10629308" y="4069810"/>
                </a:cubicBezTo>
                <a:cubicBezTo>
                  <a:pt x="11090114" y="3978690"/>
                  <a:pt x="11546975" y="3871184"/>
                  <a:pt x="11998498" y="3743816"/>
                </a:cubicBezTo>
                <a:lnTo>
                  <a:pt x="12188952" y="3687715"/>
                </a:lnTo>
                <a:lnTo>
                  <a:pt x="12188952" y="3742439"/>
                </a:lnTo>
                <a:lnTo>
                  <a:pt x="11829257" y="3846853"/>
                </a:lnTo>
                <a:cubicBezTo>
                  <a:pt x="11534769" y="3926550"/>
                  <a:pt x="11238120" y="3997436"/>
                  <a:pt x="10939183" y="4061368"/>
                </a:cubicBezTo>
                <a:cubicBezTo>
                  <a:pt x="10622824" y="4129150"/>
                  <a:pt x="10304941" y="4189147"/>
                  <a:pt x="9985530" y="4241373"/>
                </a:cubicBezTo>
                <a:cubicBezTo>
                  <a:pt x="9720036" y="4284822"/>
                  <a:pt x="9453814" y="4323467"/>
                  <a:pt x="9186882" y="4357320"/>
                </a:cubicBezTo>
                <a:cubicBezTo>
                  <a:pt x="8984197" y="4382894"/>
                  <a:pt x="8781514" y="4406977"/>
                  <a:pt x="8578198" y="4426839"/>
                </a:cubicBezTo>
                <a:cubicBezTo>
                  <a:pt x="8340547" y="4449559"/>
                  <a:pt x="8102644" y="4471034"/>
                  <a:pt x="7864358" y="4488290"/>
                </a:cubicBezTo>
                <a:cubicBezTo>
                  <a:pt x="7554994" y="4510634"/>
                  <a:pt x="7245502" y="4528512"/>
                  <a:pt x="6935502" y="4539684"/>
                </a:cubicBezTo>
                <a:cubicBezTo>
                  <a:pt x="6782917" y="4545147"/>
                  <a:pt x="6630334" y="4548995"/>
                  <a:pt x="6477750" y="4553587"/>
                </a:cubicBezTo>
                <a:cubicBezTo>
                  <a:pt x="6439195" y="4551503"/>
                  <a:pt x="6400529" y="4553128"/>
                  <a:pt x="6362294" y="4558430"/>
                </a:cubicBezTo>
                <a:lnTo>
                  <a:pt x="6057129" y="4558430"/>
                </a:lnTo>
                <a:lnTo>
                  <a:pt x="5977784" y="4553836"/>
                </a:lnTo>
                <a:cubicBezTo>
                  <a:pt x="5740261" y="4541423"/>
                  <a:pt x="5502739" y="4527644"/>
                  <a:pt x="5265087" y="4517587"/>
                </a:cubicBezTo>
                <a:cubicBezTo>
                  <a:pt x="4958267" y="4505171"/>
                  <a:pt x="4651826" y="4484691"/>
                  <a:pt x="4346277" y="4455517"/>
                </a:cubicBezTo>
                <a:cubicBezTo>
                  <a:pt x="4021654" y="4424605"/>
                  <a:pt x="3697795" y="4389970"/>
                  <a:pt x="3373045" y="4356948"/>
                </a:cubicBezTo>
                <a:cubicBezTo>
                  <a:pt x="3035412" y="4322686"/>
                  <a:pt x="2698456" y="4283047"/>
                  <a:pt x="2362173" y="4238021"/>
                </a:cubicBezTo>
                <a:cubicBezTo>
                  <a:pt x="1984692" y="4187868"/>
                  <a:pt x="1608364" y="4130142"/>
                  <a:pt x="1233177" y="4064845"/>
                </a:cubicBezTo>
                <a:cubicBezTo>
                  <a:pt x="842181" y="3996132"/>
                  <a:pt x="453758" y="3917644"/>
                  <a:pt x="68500" y="3825138"/>
                </a:cubicBezTo>
                <a:lnTo>
                  <a:pt x="0" y="3807783"/>
                </a:lnTo>
                <a:lnTo>
                  <a:pt x="0" y="3751294"/>
                </a:lnTo>
                <a:lnTo>
                  <a:pt x="72441" y="3770071"/>
                </a:lnTo>
                <a:cubicBezTo>
                  <a:pt x="247961" y="3812249"/>
                  <a:pt x="424164" y="3851509"/>
                  <a:pt x="600716" y="3888441"/>
                </a:cubicBezTo>
                <a:cubicBezTo>
                  <a:pt x="988279" y="3969255"/>
                  <a:pt x="1378133" y="4038153"/>
                  <a:pt x="1769512" y="4098609"/>
                </a:cubicBezTo>
                <a:cubicBezTo>
                  <a:pt x="2052426" y="4142185"/>
                  <a:pt x="2335725" y="4182282"/>
                  <a:pt x="2613554" y="4215551"/>
                </a:cubicBezTo>
                <a:cubicBezTo>
                  <a:pt x="2605544" y="4218158"/>
                  <a:pt x="2594611" y="4208102"/>
                  <a:pt x="2581134" y="4205620"/>
                </a:cubicBezTo>
                <a:cubicBezTo>
                  <a:pt x="2087178" y="4113668"/>
                  <a:pt x="1597684" y="4002775"/>
                  <a:pt x="1112635" y="3872923"/>
                </a:cubicBezTo>
                <a:cubicBezTo>
                  <a:pt x="880453" y="3810852"/>
                  <a:pt x="649713" y="3744374"/>
                  <a:pt x="420412" y="3673490"/>
                </a:cubicBezTo>
                <a:lnTo>
                  <a:pt x="0" y="3534573"/>
                </a:lnTo>
                <a:close/>
              </a:path>
            </a:pathLst>
          </a:custGeom>
        </p:spPr>
      </p:pic>
      <p:sp>
        <p:nvSpPr>
          <p:cNvPr id="47" name="Rectangle 6">
            <a:extLst>
              <a:ext uri="{FF2B5EF4-FFF2-40B4-BE49-F238E27FC236}">
                <a16:creationId xmlns:a16="http://schemas.microsoft.com/office/drawing/2014/main" id="{3540989C-C7B8-473B-BF87-6F2DA6A900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656733" y="5463634"/>
            <a:ext cx="1371600" cy="27432"/>
          </a:xfrm>
          <a:custGeom>
            <a:avLst/>
            <a:gdLst>
              <a:gd name="connsiteX0" fmla="*/ 0 w 1371600"/>
              <a:gd name="connsiteY0" fmla="*/ 0 h 27432"/>
              <a:gd name="connsiteX1" fmla="*/ 713232 w 1371600"/>
              <a:gd name="connsiteY1" fmla="*/ 0 h 27432"/>
              <a:gd name="connsiteX2" fmla="*/ 1371600 w 1371600"/>
              <a:gd name="connsiteY2" fmla="*/ 0 h 27432"/>
              <a:gd name="connsiteX3" fmla="*/ 1371600 w 1371600"/>
              <a:gd name="connsiteY3" fmla="*/ 27432 h 27432"/>
              <a:gd name="connsiteX4" fmla="*/ 699516 w 1371600"/>
              <a:gd name="connsiteY4" fmla="*/ 27432 h 27432"/>
              <a:gd name="connsiteX5" fmla="*/ 0 w 1371600"/>
              <a:gd name="connsiteY5" fmla="*/ 27432 h 27432"/>
              <a:gd name="connsiteX6" fmla="*/ 0 w 1371600"/>
              <a:gd name="connsiteY6" fmla="*/ 0 h 27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71600" h="27432" fill="none" extrusionOk="0">
                <a:moveTo>
                  <a:pt x="0" y="0"/>
                </a:moveTo>
                <a:cubicBezTo>
                  <a:pt x="196943" y="-1146"/>
                  <a:pt x="408267" y="-21226"/>
                  <a:pt x="713232" y="0"/>
                </a:cubicBezTo>
                <a:cubicBezTo>
                  <a:pt x="1018197" y="21226"/>
                  <a:pt x="1176465" y="-24520"/>
                  <a:pt x="1371600" y="0"/>
                </a:cubicBezTo>
                <a:cubicBezTo>
                  <a:pt x="1372004" y="8629"/>
                  <a:pt x="1371042" y="13798"/>
                  <a:pt x="1371600" y="27432"/>
                </a:cubicBezTo>
                <a:cubicBezTo>
                  <a:pt x="1106086" y="14473"/>
                  <a:pt x="951335" y="17231"/>
                  <a:pt x="699516" y="27432"/>
                </a:cubicBezTo>
                <a:cubicBezTo>
                  <a:pt x="447697" y="37633"/>
                  <a:pt x="283433" y="6518"/>
                  <a:pt x="0" y="27432"/>
                </a:cubicBezTo>
                <a:cubicBezTo>
                  <a:pt x="-583" y="21140"/>
                  <a:pt x="532" y="8001"/>
                  <a:pt x="0" y="0"/>
                </a:cubicBezTo>
                <a:close/>
              </a:path>
              <a:path w="1371600" h="27432" stroke="0" extrusionOk="0">
                <a:moveTo>
                  <a:pt x="0" y="0"/>
                </a:moveTo>
                <a:cubicBezTo>
                  <a:pt x="220136" y="-18051"/>
                  <a:pt x="430173" y="10591"/>
                  <a:pt x="672084" y="0"/>
                </a:cubicBezTo>
                <a:cubicBezTo>
                  <a:pt x="913995" y="-10591"/>
                  <a:pt x="1164723" y="30754"/>
                  <a:pt x="1371600" y="0"/>
                </a:cubicBezTo>
                <a:cubicBezTo>
                  <a:pt x="1372182" y="10360"/>
                  <a:pt x="1371123" y="21444"/>
                  <a:pt x="1371600" y="27432"/>
                </a:cubicBezTo>
                <a:cubicBezTo>
                  <a:pt x="1072365" y="46142"/>
                  <a:pt x="961528" y="35455"/>
                  <a:pt x="685800" y="27432"/>
                </a:cubicBezTo>
                <a:cubicBezTo>
                  <a:pt x="410072" y="19409"/>
                  <a:pt x="276398" y="11099"/>
                  <a:pt x="0" y="27432"/>
                </a:cubicBezTo>
                <a:cubicBezTo>
                  <a:pt x="1155" y="18353"/>
                  <a:pt x="-485" y="9869"/>
                  <a:pt x="0" y="0"/>
                </a:cubicBezTo>
                <a:close/>
              </a:path>
            </a:pathLst>
          </a:custGeom>
          <a:solidFill>
            <a:srgbClr val="FFF794"/>
          </a:solidFill>
          <a:ln w="38100" cap="rnd">
            <a:solidFill>
              <a:srgbClr val="FFF794"/>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Текст 3">
            <a:extLst>
              <a:ext uri="{FF2B5EF4-FFF2-40B4-BE49-F238E27FC236}">
                <a16:creationId xmlns:a16="http://schemas.microsoft.com/office/drawing/2014/main" id="{00D89898-5300-41D3-ADEE-1AFCB12CAAD2}"/>
              </a:ext>
            </a:extLst>
          </p:cNvPr>
          <p:cNvSpPr>
            <a:spLocks noGrp="1"/>
          </p:cNvSpPr>
          <p:nvPr>
            <p:ph type="body" sz="half" idx="2"/>
          </p:nvPr>
        </p:nvSpPr>
        <p:spPr>
          <a:xfrm>
            <a:off x="4654294" y="4777739"/>
            <a:ext cx="6897626" cy="1399223"/>
          </a:xfrm>
        </p:spPr>
        <p:txBody>
          <a:bodyPr vert="horz" lIns="91440" tIns="45720" rIns="91440" bIns="45720" rtlCol="0" anchor="ctr">
            <a:normAutofit/>
          </a:bodyPr>
          <a:lstStyle/>
          <a:p>
            <a:pPr marL="342900" indent="-342900">
              <a:buAutoNum type="arabicParenR"/>
            </a:pPr>
            <a:r>
              <a:rPr lang="en-US" sz="1800" dirty="0">
                <a:latin typeface="Times New Roman" panose="02020603050405020304" pitchFamily="18" charset="0"/>
                <a:cs typeface="Times New Roman" panose="02020603050405020304" pitchFamily="18" charset="0"/>
              </a:rPr>
              <a:t>T</a:t>
            </a:r>
            <a:r>
              <a:rPr lang="en-US" sz="1800" b="0" i="0" dirty="0">
                <a:effectLst/>
                <a:latin typeface="Times New Roman" panose="02020603050405020304" pitchFamily="18" charset="0"/>
                <a:cs typeface="Times New Roman" panose="02020603050405020304" pitchFamily="18" charset="0"/>
              </a:rPr>
              <a:t>he firebreak</a:t>
            </a:r>
          </a:p>
          <a:p>
            <a:pPr marL="342900" indent="-342900">
              <a:buAutoNum type="arabicParenR"/>
            </a:pPr>
            <a:r>
              <a:rPr lang="en-US" sz="1800" dirty="0">
                <a:latin typeface="Times New Roman" panose="02020603050405020304" pitchFamily="18" charset="0"/>
                <a:cs typeface="Times New Roman" panose="02020603050405020304" pitchFamily="18" charset="0"/>
              </a:rPr>
              <a:t>T</a:t>
            </a:r>
            <a:r>
              <a:rPr lang="en-US" sz="1800" b="0" i="0" dirty="0">
                <a:effectLst/>
                <a:latin typeface="Times New Roman" panose="02020603050405020304" pitchFamily="18" charset="0"/>
                <a:cs typeface="Times New Roman" panose="02020603050405020304" pitchFamily="18" charset="0"/>
              </a:rPr>
              <a:t>he air drop</a:t>
            </a:r>
            <a:br>
              <a:rPr lang="en-US" sz="1800" dirty="0"/>
            </a:br>
            <a:endParaRPr lang="en-US" sz="1800" dirty="0"/>
          </a:p>
        </p:txBody>
      </p:sp>
    </p:spTree>
    <p:extLst>
      <p:ext uri="{BB962C8B-B14F-4D97-AF65-F5344CB8AC3E}">
        <p14:creationId xmlns:p14="http://schemas.microsoft.com/office/powerpoint/2010/main" val="2949713830"/>
      </p:ext>
    </p:extLst>
  </p:cSld>
  <p:clrMapOvr>
    <a:masterClrMapping/>
  </p:clrMapOvr>
</p:sld>
</file>

<file path=ppt/theme/theme1.xml><?xml version="1.0" encoding="utf-8"?>
<a:theme xmlns:a="http://schemas.openxmlformats.org/drawingml/2006/main" name="SketchyVTI">
  <a:themeElements>
    <a:clrScheme name="SketchyVTI">
      <a:dk1>
        <a:sysClr val="windowText" lastClr="000000"/>
      </a:dk1>
      <a:lt1>
        <a:sysClr val="window" lastClr="FFFFFF"/>
      </a:lt1>
      <a:dk2>
        <a:srgbClr val="39302A"/>
      </a:dk2>
      <a:lt2>
        <a:srgbClr val="E5DEDB"/>
      </a:lt2>
      <a:accent1>
        <a:srgbClr val="E4650E"/>
      </a:accent1>
      <a:accent2>
        <a:srgbClr val="00A5AB"/>
      </a:accent2>
      <a:accent3>
        <a:srgbClr val="09963B"/>
      </a:accent3>
      <a:accent4>
        <a:srgbClr val="E64823"/>
      </a:accent4>
      <a:accent5>
        <a:srgbClr val="9C6A6A"/>
      </a:accent5>
      <a:accent6>
        <a:srgbClr val="824F8C"/>
      </a:accent6>
      <a:hlink>
        <a:srgbClr val="2998E3"/>
      </a:hlink>
      <a:folHlink>
        <a:srgbClr val="7F723D"/>
      </a:folHlink>
    </a:clrScheme>
    <a:fontScheme name="Custom 2">
      <a:majorFont>
        <a:latin typeface="Modern Love"/>
        <a:ea typeface=""/>
        <a:cs typeface=""/>
      </a:majorFont>
      <a:minorFont>
        <a:latin typeface="The Han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ketchyVTI" id="{A6D2C935-A6E4-4DD9-BCC5-5AE2504DB8EA}" vid="{F0754072-50B6-4C01-B911-67246C9F58D2}"/>
    </a:ext>
  </a:extLst>
</a:theme>
</file>

<file path=docProps/app.xml><?xml version="1.0" encoding="utf-8"?>
<Properties xmlns="http://schemas.openxmlformats.org/officeDocument/2006/extended-properties" xmlns:vt="http://schemas.openxmlformats.org/officeDocument/2006/docPropsVTypes">
  <TotalTime>11</TotalTime>
  <Words>503</Words>
  <Application>Microsoft Office PowerPoint</Application>
  <PresentationFormat>Широкоэкранный</PresentationFormat>
  <Paragraphs>31</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Modern Love</vt:lpstr>
      <vt:lpstr>The Hand</vt:lpstr>
      <vt:lpstr>Times New Roman</vt:lpstr>
      <vt:lpstr>SketchyVTI</vt:lpstr>
      <vt:lpstr>Forest fires</vt:lpstr>
      <vt:lpstr>The main forest’s enemy</vt:lpstr>
      <vt:lpstr>What do forest fires mean?</vt:lpstr>
      <vt:lpstr>The main cause of forest fires</vt:lpstr>
      <vt:lpstr>One step</vt:lpstr>
      <vt:lpstr>Other causes of forest fires</vt:lpstr>
      <vt:lpstr>How do forest fires spread? </vt:lpstr>
      <vt:lpstr>How do firefighters put fires out? </vt:lpstr>
      <vt:lpstr>Two main techniques for controlling forest fires </vt:lpstr>
      <vt:lpstr>Firebreak</vt:lpstr>
      <vt:lpstr>Air drop</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Forest fires</dc:title>
  <dc:creator>Дмитрий Цирулёв</dc:creator>
  <cp:lastModifiedBy>Дмитрий Цирулёв</cp:lastModifiedBy>
  <cp:revision>4</cp:revision>
  <dcterms:created xsi:type="dcterms:W3CDTF">2021-02-02T17:29:22Z</dcterms:created>
  <dcterms:modified xsi:type="dcterms:W3CDTF">2021-04-16T20:05:51Z</dcterms:modified>
</cp:coreProperties>
</file>