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Default ContentType="audio/wav" Extension="wav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Default ContentType="image/vnd.ms-photo" Extension="wdp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5" r:id="rId7"/>
    <p:sldId id="261" r:id="rId8"/>
    <p:sldId id="279" r:id="rId9"/>
    <p:sldId id="271" r:id="rId10"/>
    <p:sldId id="272" r:id="rId11"/>
    <p:sldId id="273" r:id="rId12"/>
    <p:sldId id="274" r:id="rId13"/>
    <p:sldId id="275" r:id="rId14"/>
    <p:sldId id="276" r:id="rId15"/>
    <p:sldId id="268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62" autoAdjust="0"/>
    <p:restoredTop sz="94660"/>
  </p:normalViewPr>
  <p:slideViewPr>
    <p:cSldViewPr>
      <p:cViewPr varScale="1">
        <p:scale>
          <a:sx n="84" d="100"/>
          <a:sy n="84" d="100"/>
        </p:scale>
        <p:origin x="-134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edg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3" Type="http://schemas.openxmlformats.org/officeDocument/2006/relationships/image" Target="../media/image23.png"/><Relationship Id="rId7" Type="http://schemas.openxmlformats.org/officeDocument/2006/relationships/image" Target="../media/image24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6.wdp"/><Relationship Id="rId10" Type="http://schemas.microsoft.com/office/2007/relationships/hdphoto" Target="../media/hdphoto10.wdp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10" Type="http://schemas.microsoft.com/office/2007/relationships/hdphoto" Target="../media/hdphoto9.wdp"/><Relationship Id="rId4" Type="http://schemas.microsoft.com/office/2007/relationships/hdphoto" Target="../media/hdphoto5.wdp"/><Relationship Id="rId9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microsoft.com/office/2007/relationships/hdphoto" Target="../media/hdphoto8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54;&#1073;&#1097;&#1080;&#1077;%20&#1076;&#1086;&#1082;&#1091;&#1084;&#1077;&#1085;&#1090;&#1099;\&#1057;&#1074;&#1077;&#1090;&#1072;\&#1083;&#1086;&#1075;&#1086;&#1087;&#1077;&#1076;&#1080;&#1103;%20&#1076;%20&#1089;%2022\&#1048;&#1074;&#1072;&#1085;&#1086;&#1074;&#1072;%20&#1056;&#1052;&#1054;\&#1076;&#1083;&#1103;%20&#1082;&#1086;&#1085;&#1082;&#1091;&#1088;&#1089;&#1072;%20&#1079;&#1072;&#1085;&#1103;&#1090;&#1080;&#1081;\&#1042;&#1045;&#1057;&#1045;&#1051;&#1067;&#1045;%20&#1052;&#1040;&#1056;&#1058;&#1067;&#1064;&#1050;&#1048;%20-%20&#1055;&#1077;&#1089;&#1077;&#1085;&#1082;&#1080;%20&#1080;%20&#1088;&#1072;&#1079;&#1074;&#1080;&#1074;&#1072;&#1102;&#1097;&#1080;&#1077;%20&#1084;&#1091;&#1083;&#1100;&#1090;&#1080;&#1082;&#1080;%20&#1076;&#1083;&#1103;%20&#1084;&#1072;&#1083;&#1099;&#1096;&#1077;&#1081;.mp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__fakepath_s1200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714488"/>
            <a:ext cx="3380804" cy="36507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0430" y="1714488"/>
            <a:ext cx="52864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Звуки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’]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Буква «Д»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Иванова С.В.</a:t>
            </a:r>
          </a:p>
          <a:p>
            <a:pPr algn="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 </a:t>
            </a:r>
          </a:p>
          <a:p>
            <a:pPr algn="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</a:p>
          <a:p>
            <a:pPr algn="r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Аша - 2021</a:t>
            </a:r>
            <a:endParaRPr lang="en-US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</a:pPr>
            <a: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Муниципальное казенное дошкольное образовательное учреждение</a:t>
            </a:r>
            <a:b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«Детский сад комбинированного вида № 22»</a:t>
            </a:r>
            <a:b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города Аши Челябинской области</a:t>
            </a:r>
            <a:endParaRPr lang="ru-RU" sz="1400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1790867"/>
              </p:ext>
            </p:extLst>
          </p:nvPr>
        </p:nvGraphicFramePr>
        <p:xfrm>
          <a:off x="323528" y="500042"/>
          <a:ext cx="8496944" cy="54492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27246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246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6033482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Calibri" pitchFamily="34" charset="0"/>
              </a:rPr>
              <a:t>Дупло, Нюша, поднос, медуза.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564904"/>
            <a:ext cx="2304256" cy="2160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7" name="Нюша" descr="http://mult-online.ru/uploads/posts/2011-04/thumbs/1302787470_nyusha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0" b="100000" l="0" r="100000">
                        <a14:foregroundMark x1="52869" y1="37966" x2="52869" y2="37966"/>
                        <a14:foregroundMark x1="47541" y1="42712" x2="47541" y2="42712"/>
                        <a14:foregroundMark x1="38934" y1="36610" x2="38934" y2="36610"/>
                        <a14:foregroundMark x1="67623" y1="19661" x2="70082" y2="9153"/>
                        <a14:foregroundMark x1="30328" y1="45763" x2="32787" y2="338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388" y="714356"/>
            <a:ext cx="1801302" cy="2028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дупл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857232"/>
            <a:ext cx="1792287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медуза" descr="http://img1.liveinternet.ru/images/attach/c/8/102/784/102784529__obitatli_morea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3571876"/>
            <a:ext cx="1944216" cy="19157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поднос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9836" y="3861994"/>
            <a:ext cx="1871663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990395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60305E-6 L -0.29375 0.2896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65301911"/>
              </p:ext>
            </p:extLst>
          </p:nvPr>
        </p:nvGraphicFramePr>
        <p:xfrm>
          <a:off x="323528" y="928670"/>
          <a:ext cx="8496944" cy="5020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25103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1030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6033482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Calibri" pitchFamily="34" charset="0"/>
              </a:rPr>
              <a:t>Озеро, дом, удочка, ягоды.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564904"/>
            <a:ext cx="2304256" cy="2160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озеро" descr="Картинки по запросу озеро рисунок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962" b="100000" l="58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1285860"/>
            <a:ext cx="1983722" cy="16430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удочка" descr="Картинки по запросу спиннинг с катушкой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0" b="100000" l="0" r="992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21666"/>
            <a:ext cx="1759443" cy="18395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дом" descr="ÐÐ¾ÑÐ¾Ð¶ÐµÐµ Ð¸Ð·Ð¾Ð±ÑÐ°Ð¶ÐµÐ½Ð¸Ðµ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29388" y="1071546"/>
            <a:ext cx="2016224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ягоды" descr="ÐÐ¾ÑÐ¾Ð¶ÐµÐµ Ð¸Ð·Ð¾Ð±ÑÐ°Ð¶ÐµÐ½Ð¸Ðµ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0" b="9885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4000504"/>
            <a:ext cx="1932807" cy="15841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0990395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736 0.0458 L 0.32119 0.234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25344995"/>
              </p:ext>
            </p:extLst>
          </p:nvPr>
        </p:nvGraphicFramePr>
        <p:xfrm>
          <a:off x="323528" y="1324992"/>
          <a:ext cx="8496944" cy="4624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2312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12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6033482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Calibri" pitchFamily="34" charset="0"/>
              </a:rPr>
              <a:t>Холодильник, азбука, дятел, диван.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564904"/>
            <a:ext cx="2304256" cy="2160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азбука" descr="Картинки по запросу азбука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6250" b="2"/>
          <a:stretch/>
        </p:blipFill>
        <p:spPr bwMode="auto">
          <a:xfrm>
            <a:off x="6929454" y="1500174"/>
            <a:ext cx="1440160" cy="1800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8" name="холодильник" descr="http://i2.rozetka.ua/goods/1557987/nord-403-010_images_1557987726.jpg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>
                        <a14:foregroundMark x1="26488" y1="5233" x2="26488" y2="5233"/>
                        <a14:foregroundMark x1="3571" y1="16279" x2="3571" y2="162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7407"/>
          <a:stretch/>
        </p:blipFill>
        <p:spPr bwMode="auto">
          <a:xfrm>
            <a:off x="845233" y="1484784"/>
            <a:ext cx="1816650" cy="20039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1" name="диван" descr="ÐÐ°ÑÑÐ¸Ð½ÐºÐ¸ Ð¿Ð¾ Ð·Ð°Ð¿ÑÐ¾ÑÑ ÐºÐ°ÑÑÐ¸Ð½ÐºÐ° Ð´Ð¸Ð²Ð°Ð½Ð° Ð´Ð»Ñ Ð´ÐµÑÐµÐ¹"/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8484" y="4003306"/>
            <a:ext cx="2059940" cy="15792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дятел" descr="http://www.zapoved.ru/photos/0efa/945f/6fc5/03f3/3fdf/3d65/a512/875d/large.jpg"/>
          <p:cNvPicPr/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521" b="98958" l="17917" r="81667">
                        <a14:foregroundMark x1="66250" y1="33854" x2="66250" y2="338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57224" y="3786190"/>
            <a:ext cx="1798240" cy="19866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61276440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23699E-6 L -0.33854 0.1835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27" y="9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29063691"/>
              </p:ext>
            </p:extLst>
          </p:nvPr>
        </p:nvGraphicFramePr>
        <p:xfrm>
          <a:off x="323528" y="1324992"/>
          <a:ext cx="8496944" cy="4624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2312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12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6033482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Calibri" pitchFamily="34" charset="0"/>
              </a:rPr>
              <a:t>Дельфин, иголка, диск, индюк.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564904"/>
            <a:ext cx="2304256" cy="2160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игол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581898"/>
            <a:ext cx="1656184" cy="170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дельфин" descr="http://i025.radikal.ru/0802/40/c8ad1137598bt.jpg"/>
          <p:cNvPicPr/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>
                        <a14:foregroundMark x1="75600" y1="41288" x2="75600" y2="41288"/>
                        <a14:foregroundMark x1="70400" y1="35606" x2="70400" y2="35606"/>
                        <a14:foregroundMark x1="62800" y1="31061" x2="62800" y2="31061"/>
                        <a14:foregroundMark x1="58400" y1="43939" x2="58400" y2="43939"/>
                        <a14:foregroundMark x1="51600" y1="22727" x2="51600" y2="22727"/>
                        <a14:foregroundMark x1="44800" y1="18561" x2="44800" y2="18561"/>
                        <a14:foregroundMark x1="36000" y1="21970" x2="36000" y2="21970"/>
                        <a14:foregroundMark x1="40400" y1="33333" x2="40400" y2="33333"/>
                        <a14:foregroundMark x1="55556" y1="35659" x2="55556" y2="35659"/>
                        <a14:backgroundMark x1="72400" y1="87121" x2="72400" y2="87121"/>
                        <a14:backgroundMark x1="83200" y1="86364" x2="83200" y2="86364"/>
                        <a14:backgroundMark x1="9600" y1="95076" x2="9600" y2="950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46966"/>
            <a:ext cx="1584176" cy="183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индюк" descr="Картинки по запросу индейка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0" r="100000">
                        <a14:foregroundMark x1="19149" y1="22134" x2="19149" y2="22134"/>
                        <a14:foregroundMark x1="90780" y1="9881" x2="90780" y2="9881"/>
                        <a14:foregroundMark x1="83333" y1="9881" x2="83333" y2="9881"/>
                        <a14:foregroundMark x1="86170" y1="15415" x2="86170" y2="15415"/>
                        <a14:foregroundMark x1="85106" y1="3953" x2="85106" y2="395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749241" y="4066992"/>
            <a:ext cx="1567175" cy="15323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диск" descr="http://images.digitalshop.ru/s493/492347_0_.jpg"/>
          <p:cNvPicPr/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 xmlns="">
                  <a14:imgLayer r:embed="rId10">
                    <a14:imgEffect>
                      <a14:backgroundRemoval t="0" b="100000" l="0" r="100000">
                        <a14:foregroundMark x1="51304" y1="43478" x2="51304" y2="43478"/>
                        <a14:foregroundMark x1="46957" y1="43478" x2="46957" y2="43478"/>
                        <a14:foregroundMark x1="39565" y1="48261" x2="39565" y2="48261"/>
                        <a14:foregroundMark x1="38696" y1="44348" x2="38696" y2="44348"/>
                        <a14:foregroundMark x1="53913" y1="33043" x2="53913" y2="33043"/>
                        <a14:foregroundMark x1="57826" y1="33043" x2="57826" y2="33043"/>
                        <a14:foregroundMark x1="61304" y1="44348" x2="61304" y2="44348"/>
                        <a14:foregroundMark x1="51304" y1="60000" x2="51304" y2="60000"/>
                        <a14:foregroundMark x1="40435" y1="56087" x2="40435" y2="56087"/>
                        <a14:foregroundMark x1="34783" y1="51304" x2="34783" y2="51304"/>
                        <a14:foregroundMark x1="58696" y1="55217" x2="58696" y2="55217"/>
                        <a14:foregroundMark x1="42174" y1="36087" x2="42174" y2="360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3786190"/>
            <a:ext cx="1611082" cy="15453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01005466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3.46821E-7 L -0.32674 0.1766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37" y="88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8371598"/>
              </p:ext>
            </p:extLst>
          </p:nvPr>
        </p:nvGraphicFramePr>
        <p:xfrm>
          <a:off x="323528" y="1324992"/>
          <a:ext cx="8496944" cy="4624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2312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12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23528" y="6033482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Calibri" pitchFamily="34" charset="0"/>
              </a:rPr>
              <a:t>Смородина, дерево, конфеты, </a:t>
            </a:r>
            <a:r>
              <a:rPr lang="ru-RU" sz="2000" i="1" dirty="0" err="1" smtClean="0">
                <a:solidFill>
                  <a:prstClr val="black"/>
                </a:solidFill>
                <a:latin typeface="Calibri" pitchFamily="34" charset="0"/>
              </a:rPr>
              <a:t>Дедус</a:t>
            </a:r>
            <a:r>
              <a:rPr lang="ru-RU" sz="2000" i="1" dirty="0" smtClean="0">
                <a:solidFill>
                  <a:prstClr val="black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564904"/>
            <a:ext cx="2304256" cy="2160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ирис" descr="http://deshevajeda.ru/wp-content/uploads/2012/02/foto-iriski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608772" y="4108220"/>
            <a:ext cx="1761468" cy="15530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смородина" descr="ÐÐ¾ÑÐ¾Ð¶ÐµÐµ Ð¸Ð·Ð¾Ð±ÑÐ°Ð¶ÐµÐ½Ð¸Ðµ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015" y="1664000"/>
            <a:ext cx="1563729" cy="1620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Дедус" descr="ÐÐ°ÑÑÐ¸Ð½ÐºÐ¸ Ð¿Ð¾ Ð·Ð°Ð¿ÑÐ¾ÑÑ ÐºÐ°ÑÑÐ¸Ð½ÐºÐ¸ Ð´ÐµÐ´ÑÑÐ° Ð¸Ð· ÑÐ¸ÐºÑÐ¸ÐºÐ¾Ð²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015" y="4098101"/>
            <a:ext cx="1761137" cy="1563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дерево" descr="ÐÐ¾ÑÐ¾Ð¶ÐµÐµ Ð¸Ð·Ð¾Ð±ÑÐ°Ð¶ÐµÐ½Ð¸Ðµ"/>
          <p:cNvPicPr/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9889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26" y="1571612"/>
            <a:ext cx="1440160" cy="17281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01005466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91329E-6 L -0.31129 -0.1909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573" y="-95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klike.net/uploads/posts/2020-06/1593410696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5734814" cy="4143404"/>
          </a:xfrm>
          <a:prstGeom prst="rect">
            <a:avLst/>
          </a:prstGeom>
          <a:noFill/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932040" y="-907071"/>
            <a:ext cx="421196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Буква Д – как будто дом,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 всего с одним окном.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ont.ws/uploads/pic/2018/10/35196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8440"/>
          </a:xfrm>
          <a:prstGeom prst="rect">
            <a:avLst/>
          </a:prstGeom>
          <a:noFill/>
        </p:spPr>
      </p:pic>
      <p:pic>
        <p:nvPicPr>
          <p:cNvPr id="3" name="Рисунок 2" descr="C__fakepath_s1200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988840"/>
            <a:ext cx="3254031" cy="351387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__fakepath_s1200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714488"/>
            <a:ext cx="3380804" cy="36507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00430" y="1714488"/>
            <a:ext cx="528641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Звуки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’]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Буква «Д»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Иванова С.В.</a:t>
            </a:r>
          </a:p>
          <a:p>
            <a:pPr algn="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учитель-логопед </a:t>
            </a:r>
          </a:p>
          <a:p>
            <a:pPr algn="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</a:p>
          <a:p>
            <a:pPr algn="r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Аша - 2021</a:t>
            </a:r>
            <a:endParaRPr lang="en-US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>
            <a:normAutofit/>
          </a:bodyPr>
          <a:lstStyle/>
          <a:p>
            <a:pPr lvl="0" algn="ctr">
              <a:spcBef>
                <a:spcPts val="0"/>
              </a:spcBef>
            </a:pPr>
            <a: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Муниципальное казенное дошкольное образовательное учреждение</a:t>
            </a:r>
            <a:b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«Детский сад комбинированного вида № 22»</a:t>
            </a:r>
            <a:b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</a:br>
            <a:r>
              <a:rPr lang="ru-RU" sz="1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n-ea"/>
                <a:cs typeface="Arial" pitchFamily="34" charset="0"/>
              </a:rPr>
              <a:t>города Аши Челябинской области</a:t>
            </a:r>
            <a:endParaRPr lang="ru-RU" sz="1400" b="1" cap="none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123218"/>
            <a:ext cx="91440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Строит рожицы, играет,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деревья залезает,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потом на высоте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Покачаться на хвосте.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Длиннорукая, смешная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проказница такая!</a:t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Жить не может без банана...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же это? – ...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0418" y="188640"/>
            <a:ext cx="61259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ЗАГАДКА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ont.ws/uploads/pic/2018/10/35196_9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08440"/>
          </a:xfrm>
          <a:prstGeom prst="rect">
            <a:avLst/>
          </a:prstGeom>
          <a:noFill/>
        </p:spPr>
      </p:pic>
      <p:pic>
        <p:nvPicPr>
          <p:cNvPr id="3" name="Рисунок 2" descr="C__fakepath_s1200 (1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1988840"/>
            <a:ext cx="3254031" cy="3513874"/>
          </a:xfrm>
          <a:prstGeom prst="rect">
            <a:avLst/>
          </a:prstGeom>
        </p:spPr>
      </p:pic>
    </p:spTree>
  </p:cSld>
  <p:clrMapOvr>
    <a:masterClrMapping/>
  </p:clrMapOvr>
  <p:transition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__fakepath_s1200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0" y="1428736"/>
            <a:ext cx="3373921" cy="3643338"/>
          </a:xfrm>
          <a:prstGeom prst="rect">
            <a:avLst/>
          </a:prstGeom>
        </p:spPr>
      </p:pic>
      <p:pic>
        <p:nvPicPr>
          <p:cNvPr id="29702" name="Picture 6" descr="https://prikolnye-kartinki.ru/img/picture/Sep/27/fc89f7fd0cab8fb0d740bff7b0a88241/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143504" y="-285776"/>
            <a:ext cx="3357586" cy="4214842"/>
          </a:xfrm>
          <a:prstGeom prst="rect">
            <a:avLst/>
          </a:prstGeom>
          <a:noFill/>
        </p:spPr>
      </p:pic>
      <p:pic>
        <p:nvPicPr>
          <p:cNvPr id="14338" name="Picture 2" descr="https://ds04.infourok.ru/uploads/ex/0616/00086a85-5d0878c1/img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3857628"/>
            <a:ext cx="3286148" cy="281669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__fakepath_s1200 (1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71546"/>
            <a:ext cx="4032448" cy="4354450"/>
          </a:xfrm>
          <a:prstGeom prst="rect">
            <a:avLst/>
          </a:prstGeom>
        </p:spPr>
      </p:pic>
      <p:pic>
        <p:nvPicPr>
          <p:cNvPr id="13314" name="Picture 2" descr="https://ds04.infourok.ru/uploads/ex/0d3d/001640d4-3108f0f0/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285860"/>
            <a:ext cx="4929222" cy="3696917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88640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Игра «Самый внимательный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23528" y="908720"/>
            <a:ext cx="3312368" cy="324036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508104" y="980728"/>
            <a:ext cx="3312368" cy="324036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4105357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дь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да,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дя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до,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да, де,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дом, дело, дача, душ, дети, дупло, диван, день, дым.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-487"/>
            <a:ext cx="9144000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Физминутка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«Мы - веселые мартышки»</a:t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ВЕСЕЛЫЕ МАРТЫШКИ - Песенки и развивающие мультики для малышей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42844" y="1214422"/>
            <a:ext cx="8786874" cy="5482867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86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ont.ws/uploads/pic/2018/10/35196_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08440"/>
          </a:xfrm>
          <a:prstGeom prst="rect">
            <a:avLst/>
          </a:prstGeom>
          <a:noFill/>
        </p:spPr>
      </p:pic>
      <p:pic>
        <p:nvPicPr>
          <p:cNvPr id="3" name="Рисунок 2" descr="C__fakepath_s1200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1988840"/>
            <a:ext cx="3254031" cy="351387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611790"/>
              </p:ext>
            </p:extLst>
          </p:nvPr>
        </p:nvGraphicFramePr>
        <p:xfrm>
          <a:off x="323528" y="1324992"/>
          <a:ext cx="8496944" cy="4624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48472"/>
                <a:gridCol w="4248472"/>
              </a:tblGrid>
              <a:tr h="2312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31214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179512" y="21429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Verdana"/>
                <a:ea typeface="+mj-ea"/>
              </a:rPr>
              <a:t>«Четвёртый лишний»</a:t>
            </a:r>
            <a:endParaRPr lang="ru-RU" sz="12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6033482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prstClr val="black"/>
                </a:solidFill>
                <a:latin typeface="Calibri" pitchFamily="34" charset="0"/>
              </a:rPr>
              <a:t>Карандаши, ободок, дождь, мышь.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564904"/>
            <a:ext cx="2304256" cy="2160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мышь" descr="http://stixi.solnishkomoe.ru/wp-content/uploads/2012/01/myshka-m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0" b="98578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40" y="3984282"/>
            <a:ext cx="1728128" cy="1604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карандаши" descr="ÐÐ¾ÑÐ¾Ð¶ÐµÐµ Ð¸Ð·Ð¾Ð±ÑÐ°Ð¶ÐµÐ½Ð¸Ðµ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539061"/>
            <a:ext cx="1361502" cy="17843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ободок" descr="ÐÐ°ÑÑÐ¸Ð½ÐºÐ¸ Ð¿Ð¾ Ð·Ð°Ð¿ÑÐ¾ÑÑ ÐºÐ°ÑÑÐ¸Ð½ÐºÐ¸ Ð¾Ð±Ð¾Ð´Ð¾Ðº Ð¸Ð· ÑÐ²ÐµÑÐ¾Ð²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7813" b="92500" l="49045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660232" y="1622903"/>
            <a:ext cx="2016224" cy="16620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26" name="дожди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61048"/>
            <a:ext cx="1944687" cy="2017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990395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7341E-7 L 0.33073 -0.1558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28" y="-77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117</TotalTime>
  <Words>199</Words>
  <Application>Microsoft Office PowerPoint</Application>
  <PresentationFormat>Экран (4:3)</PresentationFormat>
  <Paragraphs>53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Муниципальное казенное дошкольное образовательное учреждение «Детский сад комбинированного вида № 22» города Аши Челябинской области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Муниципальное казенное дошкольное образовательное учреждение «Детский сад комбинированного вида № 22» города Аши Челябинской области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888</cp:lastModifiedBy>
  <cp:revision>16</cp:revision>
  <dcterms:created xsi:type="dcterms:W3CDTF">2019-03-02T08:20:35Z</dcterms:created>
  <dcterms:modified xsi:type="dcterms:W3CDTF">2021-04-16T10:37:42Z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1775692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