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8"/>
  </p:notesMasterIdLst>
  <p:sldIdLst>
    <p:sldId id="257" r:id="rId2"/>
    <p:sldId id="261" r:id="rId3"/>
    <p:sldId id="265" r:id="rId4"/>
    <p:sldId id="274" r:id="rId5"/>
    <p:sldId id="273" r:id="rId6"/>
    <p:sldId id="285" r:id="rId7"/>
    <p:sldId id="284" r:id="rId8"/>
    <p:sldId id="278" r:id="rId9"/>
    <p:sldId id="283" r:id="rId10"/>
    <p:sldId id="279" r:id="rId11"/>
    <p:sldId id="282" r:id="rId12"/>
    <p:sldId id="281" r:id="rId13"/>
    <p:sldId id="280" r:id="rId14"/>
    <p:sldId id="272" r:id="rId15"/>
    <p:sldId id="271" r:id="rId16"/>
    <p:sldId id="268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67" r:id="rId25"/>
    <p:sldId id="293" r:id="rId26"/>
    <p:sldId id="294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A405E-05EA-44BC-AE7B-E2D1EEAF92A2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4797E1-86C2-46B3-BA10-F71F1CA2C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704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840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462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0315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69862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611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335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4817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2537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1017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186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7260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319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876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1813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297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3898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382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A00546F-1D6B-4644-8C77-ACAA8DDEBD63}" type="datetimeFigureOut">
              <a:rPr lang="ru-RU" smtClean="0"/>
              <a:t>04.04.2021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18BDF56-A7E5-4682-94E4-B9821F7B20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94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A6348D4-214D-4DF8-8A25-2908CE970A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24C2415-AD09-4342-B8F5-3EAB0477D56F}"/>
              </a:ext>
            </a:extLst>
          </p:cNvPr>
          <p:cNvSpPr txBox="1"/>
          <p:nvPr/>
        </p:nvSpPr>
        <p:spPr>
          <a:xfrm>
            <a:off x="482991" y="582067"/>
            <a:ext cx="11226018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 образования и молодежной политики Свердловской области</a:t>
            </a:r>
          </a:p>
          <a:p>
            <a:pPr algn="ct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ГАПОУ СО «Ирбитский гуманитарный колледж»</a:t>
            </a:r>
          </a:p>
          <a:p>
            <a:pPr algn="ct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Специальность 44.02.01 Дошкольное образование</a:t>
            </a:r>
          </a:p>
          <a:p>
            <a:endParaRPr lang="ru-RU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Комплексная Программа «</a:t>
            </a:r>
            <a:r>
              <a:rPr lang="ru-RU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рождения до школы</a:t>
            </a:r>
            <a:r>
              <a: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ctr"/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Жукова Юлия Сергеевна</a:t>
            </a:r>
          </a:p>
          <a:p>
            <a:pPr algn="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Курс:1</a:t>
            </a:r>
          </a:p>
          <a:p>
            <a:pPr algn="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Группа:11 В</a:t>
            </a:r>
          </a:p>
          <a:p>
            <a:pPr algn="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Форма обучения: заочная</a:t>
            </a:r>
          </a:p>
          <a:p>
            <a:pPr algn="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Преподаватель: Садыкова С.С. </a:t>
            </a:r>
          </a:p>
          <a:p>
            <a:pPr algn="r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Ирбит</a:t>
            </a:r>
          </a:p>
          <a:p>
            <a:pPr algn="r"/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19C28AE-504E-4868-BB2B-61BB585407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953" y="3029710"/>
            <a:ext cx="5473095" cy="324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903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843" y="520505"/>
            <a:ext cx="10972800" cy="58662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Разделы Программы по остальным возрастным группам</a:t>
            </a:r>
          </a:p>
          <a:p>
            <a:pPr marL="0" indent="0" algn="ctr"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Структура разделов по остальным возрастам (2‐7 лет):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Возрастные особенности детей;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Организация жизни и воспитания детей: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- Примерный режим дня;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- Примерное комплексно‐тематическое планирование;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- Культурно‐досуговая деятельность;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Содержание психолого‐педагогической работы (по образовательным областям);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Планируемые промежуточные результаты освоения Программы.</a:t>
            </a:r>
          </a:p>
        </p:txBody>
      </p:sp>
    </p:spTree>
    <p:extLst>
      <p:ext uri="{BB962C8B-B14F-4D97-AF65-F5344CB8AC3E}">
        <p14:creationId xmlns:p14="http://schemas.microsoft.com/office/powerpoint/2010/main" val="3021137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0" y="520505"/>
            <a:ext cx="10818055" cy="57818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Система мониторинга достижения детьми планируемых результатов освоения Программы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В этом разделе изложены принципы мониторинга достижения детьми планируемых промежуточных и итоговых результатов освоения Программы. Диагностика по нашей программе разработаны Н. Е. </a:t>
            </a:r>
            <a:r>
              <a:rPr lang="ru-RU" sz="2800" dirty="0" err="1">
                <a:latin typeface="Arial" panose="020B0604020202020204" pitchFamily="34" charset="0"/>
                <a:cs typeface="Arial" panose="020B0604020202020204" pitchFamily="34" charset="0"/>
              </a:rPr>
              <a:t>Вераксой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и авторами программы.</a:t>
            </a:r>
          </a:p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  В ряде стран ставиться вопрос о вреде диагностики, некоторые отказываются от ее проведения. Во всемирном докладе ЮНЕСКО заявлена преемственность и подготовка к школе без давления предметной подготовки.</a:t>
            </a:r>
          </a:p>
        </p:txBody>
      </p:sp>
    </p:spTree>
    <p:extLst>
      <p:ext uri="{BB962C8B-B14F-4D97-AF65-F5344CB8AC3E}">
        <p14:creationId xmlns:p14="http://schemas.microsoft.com/office/powerpoint/2010/main" val="1403346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1" y="506437"/>
            <a:ext cx="11183814" cy="588029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Содержание психолого‐ педагогической работы по образовательным областям</a:t>
            </a:r>
          </a:p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Содержание психолого‐педагогической работы ориентировано на разностороннее развитие детей с учетом их возрастных и индивидуальных особенностей по основным направлениям: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Физическое развитие;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Социально‐личностное развитие;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Познавательно‐речевое развитие;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Художественно‐эстетическое развитие.</a:t>
            </a:r>
          </a:p>
        </p:txBody>
      </p:sp>
    </p:spTree>
    <p:extLst>
      <p:ext uri="{BB962C8B-B14F-4D97-AF65-F5344CB8AC3E}">
        <p14:creationId xmlns:p14="http://schemas.microsoft.com/office/powerpoint/2010/main" val="3502619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047" y="534573"/>
            <a:ext cx="11226018" cy="609131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Содержание психолого‐педагогической работы по образовательным областям</a:t>
            </a:r>
          </a:p>
          <a:p>
            <a:pPr marL="0" indent="0">
              <a:buNone/>
            </a:pPr>
            <a:r>
              <a:rPr lang="ru-RU" sz="1900" b="1" dirty="0">
                <a:latin typeface="Arial" panose="020B0604020202020204" pitchFamily="34" charset="0"/>
                <a:cs typeface="Arial" panose="020B0604020202020204" pitchFamily="34" charset="0"/>
              </a:rPr>
              <a:t>  Задачи психолого‐педагогической работы по формированию физических, интеллектуальных и личностных качеств детей решаются интегрировано в ходе освоения всех образовательных областей:</a:t>
            </a:r>
          </a:p>
          <a:p>
            <a:pPr marL="0" indent="0">
              <a:buNone/>
            </a:pP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Направление «Физическое развитие»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«Физическая культура»,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«Здоровье»</a:t>
            </a:r>
          </a:p>
          <a:p>
            <a:pPr marL="0" indent="0">
              <a:buNone/>
            </a:pP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Направление «Социально‐личностное» развитие.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«Безопасность»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«Социализация»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«Труд».</a:t>
            </a:r>
          </a:p>
          <a:p>
            <a:pPr marL="0" indent="0">
              <a:buNone/>
            </a:pP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Направление «Познавательно‐речевое» развитие.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«Познание»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«Коммуникация»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«Чтение художественной литературы»</a:t>
            </a:r>
          </a:p>
          <a:p>
            <a:pPr marL="0" indent="0">
              <a:buNone/>
            </a:pP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Направление «Художественно‐эстетическое» развитие.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«Художественное творчество»</a:t>
            </a:r>
          </a:p>
          <a:p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«Музыка».</a:t>
            </a:r>
          </a:p>
        </p:txBody>
      </p:sp>
    </p:spTree>
    <p:extLst>
      <p:ext uri="{BB962C8B-B14F-4D97-AF65-F5344CB8AC3E}">
        <p14:creationId xmlns:p14="http://schemas.microsoft.com/office/powerpoint/2010/main" val="9253226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588" y="787791"/>
            <a:ext cx="10536701" cy="5345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Работа с родителями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  Авторы Программы, признавая ценность семьи как уникального института воспитания и необходимость развития ответственных и плодотворных отношений с семьями воспитанников, выделяют в Программе работу с родителями в отдельный раздел, в котором эта работа рассматривается по образовательным отраслям.</a:t>
            </a:r>
          </a:p>
        </p:txBody>
      </p:sp>
    </p:spTree>
    <p:extLst>
      <p:ext uri="{BB962C8B-B14F-4D97-AF65-F5344CB8AC3E}">
        <p14:creationId xmlns:p14="http://schemas.microsoft.com/office/powerpoint/2010/main" val="2901075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182" y="647114"/>
            <a:ext cx="10944663" cy="5627077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59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формы взаимодействия с семьей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endParaRPr lang="ru-RU" sz="2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Знакомство с семьей: встречи-знакомства, посещение семей, анкетирование семей.</a:t>
            </a:r>
          </a:p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Информирование родителей о ходе образовательного процесса: дни открытых дверей, индивидуальные и групповые консультации, родительские собрания, оформление информационных стендов, организация выставок детского творчества, приглашение родителей на детские концерты и праздники, создание памяток, интернет-журналов, переписка по электронной почте.</a:t>
            </a:r>
          </a:p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Образование родителей: организация «материнской/отцовской школы», «школы для родителей» (лекции, семинары, семинары-практикумы), проведение мастер-классов, тренингов, создание библиотеки (медиатеки).</a:t>
            </a:r>
          </a:p>
          <a:p>
            <a:r>
              <a:rPr lang="ru-RU" sz="4400" dirty="0">
                <a:latin typeface="Arial" panose="020B0604020202020204" pitchFamily="34" charset="0"/>
                <a:cs typeface="Arial" panose="020B0604020202020204" pitchFamily="34" charset="0"/>
              </a:rPr>
              <a:t>Совместная деятельность: привлечение родителей к организации вечеров музыки и поэзии, гостиных, конкурсов, концертов семейного воскресного абонемента, маршрутов выходного дня (в театр, музей, библиотеку и пр.), семейных объединений (клуб, студия, секция), семейных праздников, прогулок, экскурсий, семейного театра, к участию в детской исследовательской и проектной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33759798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182" y="562708"/>
            <a:ext cx="10916529" cy="5894362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33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Содержание направлений работы с семьей по образовательным областям</a:t>
            </a:r>
          </a:p>
          <a:p>
            <a:pPr marL="0" indent="0"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Образовательная область «Здоровье»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Объяснять родителям, как образ жизни семьи воздействует на здоровье ребенка.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Информировать родителей о факторах, влияющих на физическое здоровье ребенка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Рассказывать о действии негативных факторов (переохлаждение, перегревание, перекармливание), наносящих непоправимый вред здоровью малыша.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Помогать родителям сохранять и укреплять физическое и психическое здоровье ребенка.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Ориентировать родителей на совместное с ребенком чтение литературы, посвященной сохранению и укреплению здоровья, просмотр соответствующих художественных и мультипликационных фильмов.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Знакомить родителей с оздоровительными мероприятиями, проводимыми в детском саду.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Разъяснять важность посещения детьми секций, студий, ориентированных на оздоровление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7354353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977" y="604912"/>
            <a:ext cx="10789921" cy="5570806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6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6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Образовательная область «физическая культура»</a:t>
            </a:r>
          </a:p>
          <a:p>
            <a:r>
              <a:rPr lang="ru-RU" sz="4500" dirty="0">
                <a:latin typeface="Arial" panose="020B0604020202020204" pitchFamily="34" charset="0"/>
                <a:cs typeface="Arial" panose="020B0604020202020204" pitchFamily="34" charset="0"/>
              </a:rPr>
              <a:t>Разъяснять родителям (через оформление соответствующего раздела в «уголке для родителей», на родительских собраниях, в личных беседах, рекомендуя соответствующую литературу) необходимость создания в семье предпосылок для полноценного физического развития ребенка.</a:t>
            </a:r>
          </a:p>
          <a:p>
            <a:r>
              <a:rPr lang="ru-RU" sz="4500" dirty="0">
                <a:latin typeface="Arial" panose="020B0604020202020204" pitchFamily="34" charset="0"/>
                <a:cs typeface="Arial" panose="020B0604020202020204" pitchFamily="34" charset="0"/>
              </a:rPr>
              <a:t>Ориентировать родителей на формирование у ребенка положительного отношения к физкультуре и спорту; привычки выполнять ежедневно утреннюю гимнастику совместными подвижными играми, длительными прогулками в парк или лес; создание дома спортивного уголка; покупка ребенку спортивного инвентаря; совместное чтение литературы, посвященной спорту; просмотр соответствующих художественных и мультипликационных фильмов.</a:t>
            </a:r>
          </a:p>
          <a:p>
            <a:r>
              <a:rPr lang="ru-RU" sz="4500" dirty="0">
                <a:latin typeface="Arial" panose="020B0604020202020204" pitchFamily="34" charset="0"/>
                <a:cs typeface="Arial" panose="020B0604020202020204" pitchFamily="34" charset="0"/>
              </a:rPr>
              <a:t>Информировать родителей об актуальных задачах физического воспитания детей на разных возрастных этапах их развития, а также о возможностях детского сада в решении данных задач.</a:t>
            </a:r>
          </a:p>
          <a:p>
            <a:r>
              <a:rPr lang="ru-RU" sz="4500" dirty="0">
                <a:latin typeface="Arial" panose="020B0604020202020204" pitchFamily="34" charset="0"/>
                <a:cs typeface="Arial" panose="020B0604020202020204" pitchFamily="34" charset="0"/>
              </a:rPr>
              <a:t>Знакомить с лучшим опытом физического воспитания дошкольников в семье и детском саду, демонстрирующим средства, формы и методы развития важных физических качеств, воспитания потребности в двигательной деятельности.</a:t>
            </a:r>
          </a:p>
          <a:p>
            <a:r>
              <a:rPr lang="ru-RU" sz="4500" dirty="0">
                <a:latin typeface="Arial" panose="020B0604020202020204" pitchFamily="34" charset="0"/>
                <a:cs typeface="Arial" panose="020B0604020202020204" pitchFamily="34" charset="0"/>
              </a:rPr>
              <a:t>Создавать в детском саду условия для совместных с родителями занятий физической культурой и спортом, открывая разнообразные секции.</a:t>
            </a:r>
          </a:p>
          <a:p>
            <a:r>
              <a:rPr lang="ru-RU" sz="4500" dirty="0">
                <a:latin typeface="Arial" panose="020B0604020202020204" pitchFamily="34" charset="0"/>
                <a:cs typeface="Arial" panose="020B0604020202020204" pitchFamily="34" charset="0"/>
              </a:rPr>
              <a:t>Привлекать родителей к участию в совместных с детьми физкультурных праздниках и других мероприятиях, организуемых в детском саду.</a:t>
            </a:r>
          </a:p>
        </p:txBody>
      </p:sp>
    </p:spTree>
    <p:extLst>
      <p:ext uri="{BB962C8B-B14F-4D97-AF65-F5344CB8AC3E}">
        <p14:creationId xmlns:p14="http://schemas.microsoft.com/office/powerpoint/2010/main" val="2844604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0" y="618977"/>
            <a:ext cx="11029072" cy="5922499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600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Образовательная область «Безопасность»</a:t>
            </a:r>
          </a:p>
          <a:p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Показывать родителям значение развития экологического сознания как условия всеобщей выживаемости природы, семьи, отельного человека, всего человечества.</a:t>
            </a:r>
          </a:p>
          <a:p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Знакомить родителей с опасными для здоровья ребенка ситуациями, возникающими дома, на даче, на дороге, в лесу, у водоема, и способами поведения в них. Направлять внимание родителей на развитие у детей способности видеть, осознавать и избегать опасности.</a:t>
            </a:r>
          </a:p>
          <a:p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Информировать родителей о необходимости создания благоприятных и безопасных условий пребывания детей на улице (соблюдать технику безопасности во время игр и развлечений на каруселях, на качелях, на горке, в песочнице, во время катания на велосипеде, во время отдыха у водоема и т.д.).</a:t>
            </a:r>
          </a:p>
          <a:p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Рассказывать о необходимости создания безопасных условий пребывания детей дома (не держать в доступных для них местах лекарства, предметы бытовой химии, электрические приборы; содержать  в порядке электрические розетки; не оставлять детей без присмотра в комнате, где открыты окна и балконы и т.д.).</a:t>
            </a:r>
          </a:p>
          <a:p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Информировать родителей о том, что должны делать дети в случае непредвиденной ситуации (звать на помощь взрослых; называть свои фамилию и имя; при необходимости —фамилию, имя и отчество родителей, адрес и телефон; при необходимости звонить по телефонам экстренной помощи —«01», «02» и «03» и т. д.).</a:t>
            </a:r>
          </a:p>
          <a:p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Привлекать родителей к активному отдыху с детьми, расширяющему границы жизни дошкольников и формирующему навыки безопасного поведения во время отдыха. Помогать родителям планировать выходные дни с детьми, обдумывая проблемные ситуации, стимулирующие формирование моделей позитивного поведения в разных жизненных ситуациях.</a:t>
            </a:r>
          </a:p>
          <a:p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Подчеркивать роль взрослого в формировании поведения ребенка. Побуждать родителей на личном примере демонстрировать детям соблюдение правил безопасного поведения на дорогах.</a:t>
            </a:r>
          </a:p>
          <a:p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Ориентировать родителей на совместное с ребенком чтение литературы, посвященной сохранению и укреплению здоровья, просмотр соответствующих художественных и мультипликационных фильмов.</a:t>
            </a:r>
          </a:p>
          <a:p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Знакомить родителей с формами работы дошкольного учреждения по проблеме безопасности детей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2649998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046" y="548640"/>
            <a:ext cx="10818056" cy="58380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80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Образовательная область «Социализация»</a:t>
            </a:r>
          </a:p>
          <a:p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Знакомить родителей с достижениями и трудностями общественного воспитания в детском саду.</a:t>
            </a:r>
          </a:p>
          <a:p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Показывать родителям значение матери, отца, а также дедушек и бабушек, воспитателей, детей (сверстников, младших и старших детей) в развитии взаимодействия ребенка с социумом, понимания социальных норм поведения.</a:t>
            </a:r>
          </a:p>
          <a:p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Подчеркивать ценность каждого ребенка для общества вне зависимости от его индивидуальных особенностей и этнической принадлежности.</a:t>
            </a:r>
          </a:p>
          <a:p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Заинтересовывать родителей в развитии игровой деятельности детей, обеспечивающей успешную социализацию, усвоение тендерного поведения.</a:t>
            </a:r>
          </a:p>
          <a:p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Помогать родителям осознавать негативные последствия деструктивного общения в семье, исключающего родных для ребенка людей из контекста развития. Создавать у родителей мотивацию к сохранению семейных традиций и зарождению новых.</a:t>
            </a:r>
          </a:p>
          <a:p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Поддерживать семью в выстраивании взаимодействия ребенка с незнакомыми взрослыми и детьми в детском саду (например, на этапе освоения новой предметно- развивающей среды детского сада, группы —при поступлении в детский сад, переходе в новую группу, смене воспитателей и других ситуациях), вне его (например, в ходе проектной деятельности).</a:t>
            </a:r>
          </a:p>
          <a:p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Привлекать родителей к составлению соглашения о сотрудничестве, программы и плана взаимодействия семьи и детского сада в воспитании детей. Сопровождать и поддерживать семью в реализации воспитательных воздействий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3358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978" y="647113"/>
            <a:ext cx="10803988" cy="58099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</a:t>
            </a:r>
          </a:p>
          <a:p>
            <a:endParaRPr lang="ru-RU" dirty="0"/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Является инновационным общеобразовательным программным документом для дошкольных учреждений, подготовленная с учетом новейших достижений науки и практики отечественного и зарубежного дошкольного образования. 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Разработана в соответствии с Федеральными государственными требованиями (ФГТ, Приказ № 655 от 23 ноября 2009 г.).</a:t>
            </a:r>
          </a:p>
        </p:txBody>
      </p:sp>
    </p:spTree>
    <p:extLst>
      <p:ext uri="{BB962C8B-B14F-4D97-AF65-F5344CB8AC3E}">
        <p14:creationId xmlns:p14="http://schemas.microsoft.com/office/powerpoint/2010/main" val="11544804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978" y="534572"/>
            <a:ext cx="10972800" cy="588029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10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Образовательная область «Труд»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Изучать традиции трудового воспитания, сложившиеся и развивающиеся в семьях воспитанников.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Знакомить родителей с возможностями трудового воспитания в семье и детском саду; показывать необходимость навыков самообслуживания, помощи взрослым, наличия у ребенка домашних обязанностей. Знакомить с лучшим опытом семейного трудового воспитания посредством выставок, мастер-классов и других форм взаимодействия.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Побуждать близких взрослых знакомить детей с домашним и профессиональным трудом, показывать его результаты, обращать внимание на отношение членов семьи к труду. Развивать у родителей интерес к совместным с детьми проектам по изучению трудовых традиций, сложившихся в семье, а также родном городе (селе).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Привлекать внимание родителей к различным формам совместной с детьми трудовой деятельности в детском саду и дома, способствующей формированию взаимодействия взрослых с детьми, возникновению чувства единения, радости, гордости за результаты общего труда.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Ориентировать родителей на совместное с ребенком чтение литературы, посвященной различным профессиям, труду, просмотр соответствующих художественных и мультипликационных фильмов.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Проводить совместные с родителями конкурсы, акции по благоустройству и озеленению территории детского сада, ориентируясь на потребности и возможности детей и научно-обоснованные принципы и нормативы.</a:t>
            </a:r>
          </a:p>
        </p:txBody>
      </p:sp>
    </p:spTree>
    <p:extLst>
      <p:ext uri="{BB962C8B-B14F-4D97-AF65-F5344CB8AC3E}">
        <p14:creationId xmlns:p14="http://schemas.microsoft.com/office/powerpoint/2010/main" val="11233018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6271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1" y="422031"/>
            <a:ext cx="10972800" cy="606317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Образовательная область «Познание»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Обращать внимание родителей на возможности интеллектуального развития ребенка в семье и детском саду.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Ориентировать родителей на развитие у ребенка потребности к познанию, общению со взрослыми и сверстниками. Обращать их внимание на ценность детских вопросов.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Побуждать находить на них ответы посредством совместных с ребенком наблюдений, экспериментов, размышлений, чтения художественной и познавательной литературы, просмотра художественных, документальных видеофильмов.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Показывать пользу прогулок и экскурсий для получения разнообразных впечатлений, вызывающих положительные эмоции и ощущения (зрительные, слуховые, тактильные).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Совместно с родителями планировать, а также предлагать готовые маршруты выходного дня к историческим, памятным местам, местам отдыха горожан (сельчан).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Привлекать родителей к совместной с детьми исследовательской, проектной и продуктивной деятельности в детском саду и дома, способствующей возникновению познавательной активности.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Проводить совместные с семьей конкурсы, игры-викторины.</a:t>
            </a:r>
          </a:p>
        </p:txBody>
      </p:sp>
    </p:spTree>
    <p:extLst>
      <p:ext uri="{BB962C8B-B14F-4D97-AF65-F5344CB8AC3E}">
        <p14:creationId xmlns:p14="http://schemas.microsoft.com/office/powerpoint/2010/main" val="35299951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708" y="548640"/>
            <a:ext cx="10972800" cy="578182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Образовательная область «Коммуникация»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Изучать особенности общения взрослых с детьми в семье. Обращать внимание родителей на возможности развития коммуникативной сферы ребенка в семье и детском саду.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Рекомендовать родителям использовать каждую возможность для общения с ребенком, поводом для которого могут стать любые события и связанные с ними эмоциональные состояния, достижения и трудности ребенка в развитии взаимодействия с миром и др.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Показывать родителям ценность диалогического общения с ребенком, открывающего возможность для познания окружающего мира, обмена информацией и эмоциями.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Развивать у родителей навыки общения, используя семейные ассамблеи, коммуникативные тренинги и другие формы взаимодействия. Показывать значение доброго, теплого общения с ребенком, не допускающего грубости; демонстрировать ценность и уместность как делового, так и эмоционального общения. Побуждать родителей помогать ребенку устанавливать взаимоотношения со сверстниками, младшими детьми; подсказывать, как легче решить конфликтную (спорную) ситуацию.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Привлекать родителей к разнообразному по содержанию и формам сотрудничеству (участию в деятельности семейных и родительских клубов, ведению семейных календарей, подготовке концертных номеров (родители - ребенок) для родительских собраний, досугов детей), способствующему развитию свободного общения взрослых с детьми в соответствии с познавательными потребностями дошкольников.</a:t>
            </a:r>
          </a:p>
        </p:txBody>
      </p:sp>
    </p:spTree>
    <p:extLst>
      <p:ext uri="{BB962C8B-B14F-4D97-AF65-F5344CB8AC3E}">
        <p14:creationId xmlns:p14="http://schemas.microsoft.com/office/powerpoint/2010/main" val="9204472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534571"/>
            <a:ext cx="11015003" cy="58943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Образовательная область «Чтение художественной литературы»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Показывать родителям ценность домашнего чтения, выступающего способом развития пассивного и активного словаря ребенка, словесного творчества.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Рекомендовать родителям произведения, определяющие круг семейного чтения в соответствии с возрастными и индивидуальными особенностями ребенка.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Показывать методы и приемы ознакомления ребенка с художественной  литературой. Обращать внимание родителей на возможность развития интереса ребенка в ходе ознакомления с художественной литературой при организации семейных театров, вовлечения его в игровую деятельность, рисование.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Ориентировать родителей в выборе художественных и мультипликационных фильмов, направленных на развитие художественного вкуса ребенка.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Совместно с родителями проводить конкурсы, литературные гостиные и викторины, театральные мастерские, встречи с писателями, поэтами, работниками детской библиотеки, направленные на активное познание детьми литературного наследия.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Поддерживать контакты семьи с детской библиотекой.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Привлекать родителей к проектной деятельности (особенно на стадии оформления альбомов, газет, журналов, книг, проиллюстрированных вместе с детьми).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Побуждать поддерживать детское сочинительство.</a:t>
            </a:r>
          </a:p>
        </p:txBody>
      </p:sp>
    </p:spTree>
    <p:extLst>
      <p:ext uri="{BB962C8B-B14F-4D97-AF65-F5344CB8AC3E}">
        <p14:creationId xmlns:p14="http://schemas.microsoft.com/office/powerpoint/2010/main" val="2379115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572" y="506437"/>
            <a:ext cx="10888394" cy="592249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Образовательная область «Художественное творчество»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примере лучших образцов семейного воспитания показывать родителям актуальность развития интереса к эстетической стороне окружающей действительности, раннего развития творческих способностей детей.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Знакомить с возможностями детского сада, а также близлежащих учреждений дополнительного образования и культуры в художественном воспитании детей.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Поддерживать стремление родителей развивать художественную деятельность детей в детском саду и дома; организовывать выставки семейного художественного творчества, выделяя творческие достижения взрослых и детей.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Привлекать родителей к активным формам совместной с детьми деятельности, способствующим возникновению творческого вдохновения: занятиям в художественных студиях и мастерских (рисунка, живописи, скульптуры и пр.), творческим проектам, экскурсиям и прогулкам. Ориентировать родителей на совместное рассматривание зданий, декоративно-архитектурных элементов, привлекших внимание ребенка на прогулках и экскурсиях; показывать ценность общения по поводу увиденного и др.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Организовывать семейные посещения музея изобразительных искусств, выставочных залов, детской художественной галереи, мастерских художников и скульпторов.</a:t>
            </a:r>
          </a:p>
        </p:txBody>
      </p:sp>
    </p:spTree>
    <p:extLst>
      <p:ext uri="{BB962C8B-B14F-4D97-AF65-F5344CB8AC3E}">
        <p14:creationId xmlns:p14="http://schemas.microsoft.com/office/powerpoint/2010/main" val="11372821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842" y="548639"/>
            <a:ext cx="10860259" cy="58943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Образовательная область «Музыка»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Знакомить родителей с возможностями детского сада, а также близлежащих учреждений дополнительного образования и культуры в музыкальном воспитании детей.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Раскрывать возможности музыки как средства благоприятного "воздействия на психическое здоровье ребенка. На примере лучших образцов семейного воспитании показывать родителям влияние семейного досуга (праздников, концертов, домашнего музицирования и др.) на развитие личности ребенка, детско- родительских отношений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Привлекать родителей к разнообразным формам совместной музыкально- художественной деятельности с детьми в детском саду, способствующим возникновению ярких эмоций, творческого вдохновения, развитию общения (семейные праздники, концерты, занятия в театральной и вокальной студиях).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Организовывать в детском саду встречи родителей и детей с музыкантами и композиторами, фестивали, музыкально-литературные вечера.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Информировать родителей о концертах профессиональных и самодеятельных коллективов, проходящих в учреждениях дополнительного образования и культуры.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Совместно с родителями планировать, а также предлагать готовые маршруты выходного дня в концертные залы, музыкальные театры, музеи музыкальных инструментов и пр.</a:t>
            </a:r>
          </a:p>
        </p:txBody>
      </p:sp>
    </p:spTree>
    <p:extLst>
      <p:ext uri="{BB962C8B-B14F-4D97-AF65-F5344CB8AC3E}">
        <p14:creationId xmlns:p14="http://schemas.microsoft.com/office/powerpoint/2010/main" val="37348038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499403"/>
            <a:ext cx="9601196" cy="53764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39DE46B-1F3C-4514-B5DD-C9C2BFDC0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8117" y="1387531"/>
            <a:ext cx="6593799" cy="460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675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842" y="618978"/>
            <a:ext cx="11113478" cy="57677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Редакторы программы «от рождения до школы»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Веракса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Николай Евгеньевич - доктор психологических наук, профессор, декан факультета дошкольной педагогики и психологии МГПУ.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Комарова Тамара Семеновна, доктор педагогических наук, профессор, заслуженный деятель науки РФ, заведующая кафедрой эстетического воспитания МГГУ им. М. А. Шолохова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Васильева Маргарита Александровна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966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61B2BEB-9B81-4649-96A6-853752BF6E17}"/>
              </a:ext>
            </a:extLst>
          </p:cNvPr>
          <p:cNvSpPr txBox="1"/>
          <p:nvPr/>
        </p:nvSpPr>
        <p:spPr>
          <a:xfrm>
            <a:off x="5641144" y="2869809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C6522C3E-CE4F-441E-887E-FFF11A4DB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707" y="534573"/>
            <a:ext cx="11296357" cy="575368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Структура Программы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пояснительная записка;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организация жизни и воспитания детей;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содержательная часть по возрастным группам;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итоговые результаты освоения Программы;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система мониторинга достижения детьми планируемых;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результатов освоения программы;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работа с родителями;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коррекционная работа;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рекомендации по составлению перечня пособий.</a:t>
            </a:r>
          </a:p>
        </p:txBody>
      </p:sp>
    </p:spTree>
    <p:extLst>
      <p:ext uri="{BB962C8B-B14F-4D97-AF65-F5344CB8AC3E}">
        <p14:creationId xmlns:p14="http://schemas.microsoft.com/office/powerpoint/2010/main" val="3840652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316" y="393895"/>
            <a:ext cx="10916530" cy="590843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Принципы построения Программы:</a:t>
            </a: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Принцип развивающего образования;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Принцип научной обоснованности и практической применимости;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Соответствует критериям полноты, необходимости и достаточности;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Обеспечивает единство воспитательных, развивающих и обучающих целей и задач процесса образования детей;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Принцип интеграции образовательных областей в соответствии с возрастными возможностями и особенностями детей;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Основывается на комплексно‐тематическом принципе построения образовательного процесса;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Предусматривает решение программных образовательных задач в совместной деятельности взрослого и детей и самостоятельной деятельности дошкольников;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Предполагает построение образовательного процесса на адекватных возрасту форм работы с детьми.</a:t>
            </a:r>
          </a:p>
        </p:txBody>
      </p:sp>
    </p:spTree>
    <p:extLst>
      <p:ext uri="{BB962C8B-B14F-4D97-AF65-F5344CB8AC3E}">
        <p14:creationId xmlns:p14="http://schemas.microsoft.com/office/powerpoint/2010/main" val="11061929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774" y="478302"/>
            <a:ext cx="11113477" cy="590843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Ведущие цели Программы: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создание благоприятных условия для полноценного проживания ребенком дошкольного детства;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формирование основ базовой культуры личности;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всестороннее развитие психических и физических качеств в соответствии с возрастными и индивидуальными особенностями;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подготовка к жизни в современности обществе, к обучению в школе;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обеспечению безопасности жизнедеятельности дошкольника.</a:t>
            </a:r>
          </a:p>
        </p:txBody>
      </p:sp>
    </p:spTree>
    <p:extLst>
      <p:ext uri="{BB962C8B-B14F-4D97-AF65-F5344CB8AC3E}">
        <p14:creationId xmlns:p14="http://schemas.microsoft.com/office/powerpoint/2010/main" val="4257070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046" y="534572"/>
            <a:ext cx="11029071" cy="5725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 жизни и воспитания детей</a:t>
            </a:r>
          </a:p>
          <a:p>
            <a:endParaRPr lang="ru-RU" dirty="0"/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Режим дня;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Предметно‐развивающая образовательная среда;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Интеграция образовательных областей;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Формы работы с детьми;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Проектирование воспитательно‐образовательного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522921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842" y="604911"/>
            <a:ext cx="11183816" cy="571148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Содержательная часть Программы:</a:t>
            </a: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Содержательная часть Программы изложена по возрастным группам:</a:t>
            </a: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Первая группа детей раннего возраста (от рождения до года);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Вторая группа детей раннего возраста (от 1 года до 2 лет);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Первая младшая группа (от 2 до 3 лет);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Вторая младшая группа (от 3 до 4 лет);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Средняя группа (от 4 до 5 лет);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Старшая группа (от 5 до 6 лет);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Подготовительная к школе группа (от 6 до 7 лет).</a:t>
            </a:r>
          </a:p>
        </p:txBody>
      </p:sp>
    </p:spTree>
    <p:extLst>
      <p:ext uri="{BB962C8B-B14F-4D97-AF65-F5344CB8AC3E}">
        <p14:creationId xmlns:p14="http://schemas.microsoft.com/office/powerpoint/2010/main" val="3503559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959C2C-F4A2-426B-87AE-0A3D69A4FB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C14C3044-F713-481C-8116-7185E4CA16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437" y="534572"/>
            <a:ext cx="11254154" cy="58521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Ранний возраст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Структура разделов по раннему возрасту (0‐2 года) отличается от остальных разделов Программы:</a:t>
            </a:r>
          </a:p>
          <a:p>
            <a:endParaRPr lang="ru-RU" dirty="0"/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Возрастные особенности детей;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Примерный режим дня;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Примерное комплексно‐тематическое планирование;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Культурно‐досуговая деятельность;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Содержание психолого‐педагогической работы.</a:t>
            </a:r>
          </a:p>
        </p:txBody>
      </p:sp>
    </p:spTree>
    <p:extLst>
      <p:ext uri="{BB962C8B-B14F-4D97-AF65-F5344CB8AC3E}">
        <p14:creationId xmlns:p14="http://schemas.microsoft.com/office/powerpoint/2010/main" val="16389353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170</TotalTime>
  <Words>2830</Words>
  <Application>Microsoft Office PowerPoint</Application>
  <PresentationFormat>Широкоэкранный</PresentationFormat>
  <Paragraphs>205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Calibri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katekulikova0505@mail.ru</dc:creator>
  <cp:lastModifiedBy>katekulikova0505@mail.ru</cp:lastModifiedBy>
  <cp:revision>4</cp:revision>
  <dcterms:created xsi:type="dcterms:W3CDTF">2021-04-04T10:02:58Z</dcterms:created>
  <dcterms:modified xsi:type="dcterms:W3CDTF">2021-04-04T12:59:42Z</dcterms:modified>
</cp:coreProperties>
</file>