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2" r:id="rId7"/>
    <p:sldId id="264" r:id="rId8"/>
    <p:sldId id="265" r:id="rId9"/>
    <p:sldId id="266" r:id="rId10"/>
    <p:sldId id="268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24162" autoAdjust="0"/>
    <p:restoredTop sz="94660"/>
  </p:normalViewPr>
  <p:slideViewPr>
    <p:cSldViewPr>
      <p:cViewPr varScale="1">
        <p:scale>
          <a:sx n="107" d="100"/>
          <a:sy n="107" d="100"/>
        </p:scale>
        <p:origin x="-16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6F2AB8-9A79-48CE-A4CA-728EFBF72DF9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468D89-A944-4134-A7AA-7FCE7C424C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81331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68D89-A944-4134-A7AA-7FCE7C424C1D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43042" y="2928934"/>
            <a:ext cx="6400800" cy="2609856"/>
          </a:xfrm>
        </p:spPr>
        <p:txBody>
          <a:bodyPr>
            <a:normAutofit/>
          </a:bodyPr>
          <a:lstStyle/>
          <a:p>
            <a:pPr algn="l"/>
            <a:r>
              <a:rPr lang="ru-RU" b="1" i="1" cap="all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КРАТКОСРОЧНЫЙ ПРОЕКТ ВО ВТОРОЙ МЛАДШЕЙ ГРУППЕ </a:t>
            </a:r>
            <a:r>
              <a:rPr lang="ru-RU" sz="5400" b="1" i="1" cap="all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«ПТИЦЫ ЗИМОЙ»</a:t>
            </a:r>
          </a:p>
          <a:p>
            <a:r>
              <a:rPr lang="ru-RU" sz="1200" b="1" i="1" cap="all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Подготовила </a:t>
            </a:r>
            <a:r>
              <a:rPr lang="ru-RU" sz="1200" b="1" i="1" cap="all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провела – </a:t>
            </a:r>
            <a:r>
              <a:rPr lang="ru-RU" sz="1200" b="1" i="1" cap="all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Амедьянова</a:t>
            </a:r>
            <a:r>
              <a:rPr lang="ru-RU" sz="1200" b="1" i="1" cap="all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О.Ю.</a:t>
            </a:r>
            <a:endParaRPr lang="ru-RU" sz="12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51520" y="836712"/>
            <a:ext cx="82809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</a:t>
            </a:r>
            <a:endParaRPr lang="ru-RU" sz="16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 №143 «Золотая рыбка» комбинированного вида города Улан-Удэ</a:t>
            </a:r>
            <a:endParaRPr lang="ru-RU" sz="16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670045, Республика Бурятия, </a:t>
            </a:r>
            <a:r>
              <a:rPr lang="ru-RU" sz="1600" b="1" i="1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г.Улан</a:t>
            </a:r>
            <a:r>
              <a:rPr lang="ru-RU" sz="1600" b="1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-Удэ, </a:t>
            </a:r>
            <a:r>
              <a:rPr lang="ru-RU" sz="1600" b="1" i="1" dirty="0" err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ул.Буйко</a:t>
            </a:r>
            <a:r>
              <a:rPr lang="ru-RU" sz="1600" b="1" i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27 «А», тел/факс : 26-76-51, 44-00-55</a:t>
            </a:r>
            <a:endParaRPr lang="ru-RU" sz="16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82792"/>
          </a:xfrm>
        </p:spPr>
        <p:txBody>
          <a:bodyPr>
            <a:normAutofit fontScale="90000"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Вот в этот самый трудный час, спасенье птицы ждут от вас.</a:t>
            </a:r>
            <a:b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Кормите их! Согрейте!</a:t>
            </a:r>
            <a:b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Повесьте домик на суку. Рассыпьте крошки на снегу.</a:t>
            </a:r>
            <a:b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 то и манной кашки, и оживут бедняжки.</a:t>
            </a:r>
            <a:b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 небу весело скользя, взлетят пернатые друзья,</a:t>
            </a:r>
            <a:b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пропоют ,чирикая:  « Спасибо вам великое!»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C:\Users\Дом\Desktop\фото проекта о птицах\IMG_20190208_11080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8922" y="2714620"/>
            <a:ext cx="8046156" cy="34115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r>
              <a:rPr lang="ru-RU" dirty="0" smtClean="0"/>
              <a:t>!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>
            <a:normAutofit fontScale="70000" lnSpcReduction="20000"/>
          </a:bodyPr>
          <a:lstStyle/>
          <a:p>
            <a:r>
              <a:rPr lang="ru-RU" sz="3400" b="1" dirty="0" smtClean="0"/>
              <a:t>Актуальность.</a:t>
            </a:r>
            <a:endParaRPr lang="ru-RU" sz="3400" dirty="0" smtClean="0"/>
          </a:p>
          <a:p>
            <a:r>
              <a:rPr lang="ru-RU" sz="3400" dirty="0" smtClean="0"/>
              <a:t>Взаимодействие человека с природой чрезвычайно актуальная проблема современности. Веками человек был потребителем по отношению к природе: жил и пользовался её дарами, не задумываясь о последствиях.</a:t>
            </a:r>
          </a:p>
          <a:p>
            <a:r>
              <a:rPr lang="ru-RU" sz="3400" dirty="0" smtClean="0"/>
              <a:t>Задача взрослых  - воспитывать интерес у детей к нашим соседям по планете  - птицам, желание узнавать новые факты их жизни, заботиться о них, радоваться от сознания того, что делясь крохами, можно спасти птиц  зимой от гибели. Дать детям элементарные знания о том, чем кормить птиц зимой. </a:t>
            </a:r>
            <a:br>
              <a:rPr lang="ru-RU" sz="3400" dirty="0" smtClean="0"/>
            </a:br>
            <a:r>
              <a:rPr lang="ru-RU" sz="3400" dirty="0" smtClean="0"/>
              <a:t>В совместной работе с родителями мы должны создать условия для общения ребенка с миром природы и для посильной помощи нашим пернатым друзьям.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143008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/>
              <a:t>Цель:  </a:t>
            </a:r>
            <a:r>
              <a:rPr lang="ru-RU" sz="2700" dirty="0" smtClean="0"/>
              <a:t>Формирование общего представления дошкольников о зимующих птицах, их образе жизни,  характерных признаках и  связи с окружающей средой, роли человека в жизни птиц</a:t>
            </a:r>
            <a:r>
              <a:rPr lang="ru-RU" sz="3100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125923"/>
          </a:xfrm>
        </p:spPr>
        <p:txBody>
          <a:bodyPr>
            <a:normAutofit fontScale="62500" lnSpcReduction="20000"/>
          </a:bodyPr>
          <a:lstStyle/>
          <a:p>
            <a:r>
              <a:rPr lang="ru-RU" sz="3400" b="1" dirty="0" smtClean="0"/>
              <a:t>Задачи:  </a:t>
            </a:r>
            <a:r>
              <a:rPr lang="ru-RU" sz="3400" dirty="0" smtClean="0"/>
              <a:t>Расширять знания об окружающем, о пользе птиц в природе;   </a:t>
            </a:r>
          </a:p>
          <a:p>
            <a:r>
              <a:rPr lang="ru-RU" sz="3400" dirty="0" smtClean="0"/>
              <a:t>Учить узнавать пернатых по внешнему виду;                               </a:t>
            </a:r>
          </a:p>
          <a:p>
            <a:r>
              <a:rPr lang="ru-RU" sz="3400" dirty="0" smtClean="0"/>
              <a:t>Обогатить  словарный  запас детей;                     </a:t>
            </a:r>
          </a:p>
          <a:p>
            <a:r>
              <a:rPr lang="ru-RU" sz="3400" dirty="0" smtClean="0"/>
              <a:t>Активизировать познавательную деятельность;                                   </a:t>
            </a:r>
          </a:p>
          <a:p>
            <a:r>
              <a:rPr lang="ru-RU" sz="3400" dirty="0" smtClean="0"/>
              <a:t>Развивать конструктивные умения, художественно-творческие навыки;</a:t>
            </a:r>
          </a:p>
          <a:p>
            <a:r>
              <a:rPr lang="ru-RU" sz="3400" dirty="0" smtClean="0"/>
              <a:t>Воспитание ответственного и бережного отношения к природным объектам.</a:t>
            </a:r>
          </a:p>
          <a:p>
            <a:r>
              <a:rPr lang="ru-RU" sz="3400" dirty="0" smtClean="0"/>
              <a:t>Воспитывать заботливое отношение к птицам, желание помогать в трудных зимних условиях. Научить детей правильно их подкармливать.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214446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Трудно  птицам зимовать. Надо птицам помогать! Распилить мы попросили. </a:t>
            </a:r>
            <a:r>
              <a:rPr lang="ru-RU" sz="2400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Досочку</a:t>
            </a:r>
            <a:r>
              <a:rPr lang="ru-RU" sz="2400" b="1" i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еловую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b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Вместе с папой смастерили, </a:t>
            </a:r>
            <a:r>
              <a:rPr lang="ru-RU" sz="2400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птичкину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столовую!</a:t>
            </a:r>
            <a:endParaRPr lang="ru-RU" sz="24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Дом\Desktop\фото проекта о птицах\IMG_20190213_09483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28" y="2143116"/>
            <a:ext cx="2571768" cy="4071966"/>
          </a:xfrm>
          <a:prstGeom prst="rect">
            <a:avLst/>
          </a:prstGeom>
          <a:noFill/>
        </p:spPr>
      </p:pic>
      <p:pic>
        <p:nvPicPr>
          <p:cNvPr id="1028" name="Picture 4" descr="C:\Users\Дом\Desktop\фото проекта о птицах\IMG_20190213_10092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2071678"/>
            <a:ext cx="2769161" cy="41434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Покормите птиц зимой, пусть со всех концов.</a:t>
            </a:r>
            <a:b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 вам слетятся как домой , стайки на крыльцо.</a:t>
            </a:r>
            <a:b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1" name="Picture 5" descr="C:\Users\Дом\Desktop\фото проекта о птицах\IMG_20190213_07590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2929" y="1988840"/>
            <a:ext cx="2668992" cy="3949899"/>
          </a:xfrm>
          <a:prstGeom prst="rect">
            <a:avLst/>
          </a:prstGeom>
          <a:noFill/>
        </p:spPr>
      </p:pic>
      <p:pic>
        <p:nvPicPr>
          <p:cNvPr id="4" name="Picture 5" descr="C:\Users\Дом\Desktop\IMG_20190213_07575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2060848"/>
            <a:ext cx="2968562" cy="38690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Разве можно  забывать: улететь могли,</a:t>
            </a:r>
            <a:br>
              <a:rPr lang="ru-RU" sz="32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А остались зимовать, заодно с людьми.</a:t>
            </a:r>
            <a:endParaRPr lang="ru-RU" sz="3200" b="1" i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Дом\Desktop\фото проекта о птицах\IMG_20190214_07541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628800"/>
            <a:ext cx="3079814" cy="4525963"/>
          </a:xfrm>
          <a:prstGeom prst="rect">
            <a:avLst/>
          </a:prstGeom>
          <a:noFill/>
        </p:spPr>
      </p:pic>
      <p:pic>
        <p:nvPicPr>
          <p:cNvPr id="4" name="Picture 2" descr="C:\Users\Дом\Desktop\фото проекта о птицах\IMG_20190208_11050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1628800"/>
            <a:ext cx="3214710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Всё короче зимний день, не успеешь пообедать, Солнце сядет на плетень.</a:t>
            </a:r>
            <a:b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Ни комарика, ни мушки. Всюду только снег да снег.</a:t>
            </a:r>
            <a:b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Хорошо, что нам кормушки сделал добрый человек!</a:t>
            </a:r>
            <a:endParaRPr lang="ru-RU" sz="28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988840"/>
            <a:ext cx="3080384" cy="4054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1988840"/>
            <a:ext cx="2812782" cy="3820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Свиристели, </a:t>
            </a:r>
            <a:r>
              <a:rPr lang="ru-RU" sz="28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свиристели,как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рябину углядели?</a:t>
            </a:r>
            <a:b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 ели быстро улетели, на рябину налетели.</a:t>
            </a:r>
            <a:b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Осмотрели всё вокруг, и тихонько сели в круг.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C:\Users\Дом\Desktop\фото проекта о птицах\IMG_20190208_11082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8922" y="1600200"/>
            <a:ext cx="8046156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Спозаранок скачут птицы, по заснеженным  ветвям. Снегири и синицы, Прилетели в гости к нам!</a:t>
            </a:r>
            <a:endParaRPr lang="ru-RU" sz="28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C:\Users\Дом\Desktop\фото проекта о птицах\IMG_20190212_09354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8922" y="1600200"/>
            <a:ext cx="8046156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</TotalTime>
  <Words>176</Words>
  <Application>Microsoft Office PowerPoint</Application>
  <PresentationFormat>Экран (4:3)</PresentationFormat>
  <Paragraphs>25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Цель:  Формирование общего представления дошкольников о зимующих птицах, их образе жизни,  характерных признаках и  связи с окружающей средой, роли человека в жизни птиц. </vt:lpstr>
      <vt:lpstr>Трудно  птицам зимовать. Надо птицам помогать! Распилить мы попросили. Досочку еловую.  Вместе с папой смастерили, птичкину столовую!</vt:lpstr>
      <vt:lpstr>Покормите птиц зимой, пусть со всех концов. К вам слетятся как домой , стайки на крыльцо. </vt:lpstr>
      <vt:lpstr>Разве можно  забывать: улететь могли, А остались зимовать, заодно с людьми.</vt:lpstr>
      <vt:lpstr>Всё короче зимний день, не успеешь пообедать, Солнце сядет на плетень. Ни комарика, ни мушки. Всюду только снег да снег. Хорошо, что нам кормушки сделал добрый человек!</vt:lpstr>
      <vt:lpstr>Свиристели, свиристели,как рябину углядели? С ели быстро улетели, на рябину налетели. Осмотрели всё вокруг, и тихонько сели в круг.</vt:lpstr>
      <vt:lpstr>Спозаранок скачут птицы, по заснеженным  ветвям. Снегири и синицы, Прилетели в гости к нам!</vt:lpstr>
      <vt:lpstr>Вот в этот самый трудный час, спасенье птицы ждут от вас. Кормите их! Согрейте! Повесьте домик на суку. Рассыпьте крошки на снегу. А то и манной кашки, и оживут бедняжки. По небу весело скользя, взлетят пернатые друзья, И пропоют ,чирикая:  « Спасибо вам великое!»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</dc:creator>
  <cp:lastModifiedBy>1</cp:lastModifiedBy>
  <cp:revision>24</cp:revision>
  <dcterms:created xsi:type="dcterms:W3CDTF">2019-02-17T05:24:47Z</dcterms:created>
  <dcterms:modified xsi:type="dcterms:W3CDTF">2021-04-16T05:42:41Z</dcterms:modified>
</cp:coreProperties>
</file>