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82" r:id="rId2"/>
    <p:sldId id="271" r:id="rId3"/>
    <p:sldId id="261" r:id="rId4"/>
    <p:sldId id="263" r:id="rId5"/>
    <p:sldId id="265" r:id="rId6"/>
    <p:sldId id="266" r:id="rId7"/>
    <p:sldId id="268" r:id="rId8"/>
    <p:sldId id="259" r:id="rId9"/>
    <p:sldId id="273" r:id="rId10"/>
    <p:sldId id="276" r:id="rId11"/>
    <p:sldId id="274" r:id="rId12"/>
    <p:sldId id="280" r:id="rId13"/>
    <p:sldId id="279" r:id="rId14"/>
    <p:sldId id="277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D59968-3BD6-46EE-AE48-C1D1C27A8C3F}" v="229" dt="2021-03-21T07:42:14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65" d="100"/>
          <a:sy n="65" d="100"/>
        </p:scale>
        <p:origin x="-153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iznajshki" clId="Web-{EED59968-3BD6-46EE-AE48-C1D1C27A8C3F}"/>
    <pc:docChg chg="modSld">
      <pc:chgData name="Bliznajshki" userId="" providerId="" clId="Web-{EED59968-3BD6-46EE-AE48-C1D1C27A8C3F}" dt="2021-03-21T07:42:14.018" v="116" actId="20577"/>
      <pc:docMkLst>
        <pc:docMk/>
      </pc:docMkLst>
      <pc:sldChg chg="modSp">
        <pc:chgData name="Bliznajshki" userId="" providerId="" clId="Web-{EED59968-3BD6-46EE-AE48-C1D1C27A8C3F}" dt="2021-03-21T07:03:47.138" v="21" actId="20577"/>
        <pc:sldMkLst>
          <pc:docMk/>
          <pc:sldMk cId="0" sldId="256"/>
        </pc:sldMkLst>
        <pc:spChg chg="mod">
          <ac:chgData name="Bliznajshki" userId="" providerId="" clId="Web-{EED59968-3BD6-46EE-AE48-C1D1C27A8C3F}" dt="2021-03-21T07:03:47.138" v="21" actId="20577"/>
          <ac:spMkLst>
            <pc:docMk/>
            <pc:sldMk cId="0" sldId="256"/>
            <ac:spMk id="2" creationId="{00000000-0000-0000-0000-000000000000}"/>
          </ac:spMkLst>
        </pc:spChg>
      </pc:sldChg>
      <pc:sldChg chg="modSp">
        <pc:chgData name="Bliznajshki" userId="" providerId="" clId="Web-{EED59968-3BD6-46EE-AE48-C1D1C27A8C3F}" dt="2021-03-21T07:28:51.907" v="54" actId="20577"/>
        <pc:sldMkLst>
          <pc:docMk/>
          <pc:sldMk cId="0" sldId="259"/>
        </pc:sldMkLst>
        <pc:spChg chg="mod">
          <ac:chgData name="Bliznajshki" userId="" providerId="" clId="Web-{EED59968-3BD6-46EE-AE48-C1D1C27A8C3F}" dt="2021-03-21T07:28:51.907" v="54" actId="20577"/>
          <ac:spMkLst>
            <pc:docMk/>
            <pc:sldMk cId="0" sldId="259"/>
            <ac:spMk id="10241" creationId="{00000000-0000-0000-0000-000000000000}"/>
          </ac:spMkLst>
        </pc:spChg>
      </pc:sldChg>
      <pc:sldChg chg="modSp">
        <pc:chgData name="Bliznajshki" userId="" providerId="" clId="Web-{EED59968-3BD6-46EE-AE48-C1D1C27A8C3F}" dt="2021-03-21T07:42:14.018" v="116" actId="20577"/>
        <pc:sldMkLst>
          <pc:docMk/>
          <pc:sldMk cId="0" sldId="260"/>
        </pc:sldMkLst>
        <pc:spChg chg="mod">
          <ac:chgData name="Bliznajshki" userId="" providerId="" clId="Web-{EED59968-3BD6-46EE-AE48-C1D1C27A8C3F}" dt="2021-03-21T07:42:14.018" v="116" actId="20577"/>
          <ac:spMkLst>
            <pc:docMk/>
            <pc:sldMk cId="0" sldId="260"/>
            <ac:spMk id="9218" creationId="{00000000-0000-0000-0000-000000000000}"/>
          </ac:spMkLst>
        </pc:spChg>
      </pc:sldChg>
      <pc:sldChg chg="modSp">
        <pc:chgData name="Bliznajshki" userId="" providerId="" clId="Web-{EED59968-3BD6-46EE-AE48-C1D1C27A8C3F}" dt="2021-03-21T07:07:33.567" v="45" actId="20577"/>
        <pc:sldMkLst>
          <pc:docMk/>
          <pc:sldMk cId="0" sldId="271"/>
        </pc:sldMkLst>
        <pc:spChg chg="mod">
          <ac:chgData name="Bliznajshki" userId="" providerId="" clId="Web-{EED59968-3BD6-46EE-AE48-C1D1C27A8C3F}" dt="2021-03-21T07:07:33.567" v="45" actId="20577"/>
          <ac:spMkLst>
            <pc:docMk/>
            <pc:sldMk cId="0" sldId="271"/>
            <ac:spMk id="2969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0834F-BA16-45E9-A6F1-BA0B537B5EB3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35881-B3BD-4914-A515-4341AAABC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555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35881-B3BD-4914-A515-4341AAABC7F5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9C0-4DDF-4785-AB13-862207C33EA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EA2A9EE-93CA-40EA-8645-FB038A18C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9C0-4DDF-4785-AB13-862207C33EA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2A9EE-93CA-40EA-8645-FB038A18C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9C0-4DDF-4785-AB13-862207C33EA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2A9EE-93CA-40EA-8645-FB038A18C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9C0-4DDF-4785-AB13-862207C33EA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2A9EE-93CA-40EA-8645-FB038A18C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9C0-4DDF-4785-AB13-862207C33EA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A2A9EE-93CA-40EA-8645-FB038A18CF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9C0-4DDF-4785-AB13-862207C33EA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2A9EE-93CA-40EA-8645-FB038A18C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9C0-4DDF-4785-AB13-862207C33EA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2A9EE-93CA-40EA-8645-FB038A18C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9C0-4DDF-4785-AB13-862207C33EA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2A9EE-93CA-40EA-8645-FB038A18C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9C0-4DDF-4785-AB13-862207C33EA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2A9EE-93CA-40EA-8645-FB038A18CF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9C0-4DDF-4785-AB13-862207C33EA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2A9EE-93CA-40EA-8645-FB038A18CF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B9C0-4DDF-4785-AB13-862207C33EA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EA2A9EE-93CA-40EA-8645-FB038A18CF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CAD6B9C0-4DDF-4785-AB13-862207C33EA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EEA2A9EE-93CA-40EA-8645-FB038A18CF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жуханцева\Desktop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61" y="1587"/>
            <a:ext cx="9144000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2492896"/>
            <a:ext cx="669674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Автор</a:t>
            </a:r>
            <a:r>
              <a:rPr lang="ru-RU" sz="2000" b="1" dirty="0">
                <a:solidFill>
                  <a:srgbClr val="002060"/>
                </a:solidFill>
              </a:rPr>
              <a:t>: ученица </a:t>
            </a:r>
            <a:r>
              <a:rPr lang="ru-RU" sz="2000" b="1" dirty="0" smtClean="0">
                <a:solidFill>
                  <a:srgbClr val="002060"/>
                </a:solidFill>
              </a:rPr>
              <a:t>1 А5 </a:t>
            </a:r>
            <a:r>
              <a:rPr lang="ru-RU" sz="2000" b="1" dirty="0">
                <a:solidFill>
                  <a:srgbClr val="002060"/>
                </a:solidFill>
              </a:rPr>
              <a:t>класса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Кислова Екатерина</a:t>
            </a:r>
            <a:endParaRPr lang="ru-RU" sz="2000" b="1" dirty="0">
              <a:solidFill>
                <a:srgbClr val="002060"/>
              </a:solidFill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</a:rPr>
              <a:t>Руководитель проекта: </a:t>
            </a:r>
            <a:r>
              <a:rPr lang="ru-RU" sz="2000" b="1" dirty="0" err="1">
                <a:solidFill>
                  <a:srgbClr val="002060"/>
                </a:solidFill>
              </a:rPr>
              <a:t>Кожуханцева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Т.Н.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2492896"/>
            <a:ext cx="698477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     </a:t>
            </a:r>
            <a:r>
              <a:rPr lang="ru-RU" sz="3600" dirty="0" smtClean="0">
                <a:solidFill>
                  <a:srgbClr val="002060"/>
                </a:solidFill>
              </a:rPr>
              <a:t>ПРОЕКТНАЯ  РАБОТА</a:t>
            </a:r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4000" dirty="0" smtClean="0">
                <a:solidFill>
                  <a:srgbClr val="002060"/>
                </a:solidFill>
              </a:rPr>
              <a:t>«Чай пить – приятно жить</a:t>
            </a:r>
            <a:r>
              <a:rPr lang="ru-RU" sz="2400" dirty="0" smtClean="0"/>
              <a:t>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4472044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xpress-prachka.ru/wp-content/uploads/2015/02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428604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В чайник выкладываем чай, ягоды, мяту и сверху лимон. </a:t>
            </a:r>
          </a:p>
        </p:txBody>
      </p:sp>
      <p:pic>
        <p:nvPicPr>
          <p:cNvPr id="2051" name="Picture 3" descr="C:\Users\Анатолий\Desktop\катяпроект чай\Фото\IMG-20210321-WA0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643050"/>
            <a:ext cx="6237318" cy="4572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xpress-prachka.ru/wp-content/uploads/2015/02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85728"/>
            <a:ext cx="79703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Заливаем крутым кипятком.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Даем немного настояться и разливаем по кружкам</a:t>
            </a:r>
            <a:r>
              <a:rPr lang="ru-RU" sz="2800" dirty="0" smtClean="0">
                <a:latin typeface="Times New Roman"/>
                <a:ea typeface="Calibri" pitchFamily="34" charset="0"/>
                <a:cs typeface="Times New Roman"/>
              </a:rPr>
              <a:t>.</a:t>
            </a:r>
          </a:p>
        </p:txBody>
      </p:sp>
      <p:pic>
        <p:nvPicPr>
          <p:cNvPr id="3074" name="Picture 2" descr="C:\Users\Анатолий\Desktop\катяпроект чай\Фото\IMG-20210321-WA0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643050"/>
            <a:ext cx="3429024" cy="3586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C:\Users\Анатолий\Desktop\катяпроект чай\Фото\IMG-20210321-WA0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643049"/>
            <a:ext cx="3429024" cy="34421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331640" y="4813994"/>
            <a:ext cx="763284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2060"/>
              </a:solidFill>
              <a:latin typeface="Times New Roman"/>
              <a:ea typeface="Calibri" pitchFamily="34" charset="0"/>
              <a:cs typeface="Times New Roman"/>
            </a:endParaRPr>
          </a:p>
          <a:p>
            <a:endParaRPr lang="ru-RU" dirty="0">
              <a:solidFill>
                <a:srgbClr val="002060"/>
              </a:solidFill>
              <a:latin typeface="Times New Roman"/>
              <a:ea typeface="Calibri" pitchFamily="34" charset="0"/>
              <a:cs typeface="Times New Roman"/>
            </a:endParaRPr>
          </a:p>
          <a:p>
            <a:endParaRPr lang="ru-RU" dirty="0" smtClean="0">
              <a:solidFill>
                <a:srgbClr val="002060"/>
              </a:solidFill>
              <a:latin typeface="Times New Roman"/>
              <a:ea typeface="Calibri" pitchFamily="34" charset="0"/>
              <a:cs typeface="Times New Roman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Добавляем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ложку меда. Чай готов!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Вот такой витаминный и успокаивающий чай я люблю!!!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xpress-prachka.ru/wp-content/uploads/2015/02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06258" y="2633798"/>
            <a:ext cx="82744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>
              <a:spcBef>
                <a:spcPct val="0"/>
              </a:spcBef>
              <a:spcAft>
                <a:spcPct val="0"/>
              </a:spcAft>
            </a:pPr>
            <a:endParaRPr lang="ru-RU" sz="2400" dirty="0">
              <a:latin typeface="Times New Roman"/>
              <a:cs typeface="Times New Roman"/>
            </a:endParaRPr>
          </a:p>
          <a:p>
            <a:pPr algn="just">
              <a:spcBef>
                <a:spcPct val="0"/>
              </a:spcBef>
              <a:spcAft>
                <a:spcPct val="0"/>
              </a:spcAft>
            </a:pPr>
            <a:endParaRPr lang="ru-RU" sz="2400" dirty="0">
              <a:latin typeface="Times New Roman"/>
              <a:cs typeface="Times New Roman"/>
            </a:endParaRPr>
          </a:p>
        </p:txBody>
      </p:sp>
      <p:pic>
        <p:nvPicPr>
          <p:cNvPr id="1026" name="Picture 2" descr="C:\Users\Анатолий\Desktop\катяпроект чай\20210327_170539.jpg"/>
          <p:cNvPicPr>
            <a:picLocks noChangeAspect="1" noChangeArrowheads="1"/>
          </p:cNvPicPr>
          <p:nvPr/>
        </p:nvPicPr>
        <p:blipFill>
          <a:blip r:embed="rId3" cstate="print"/>
          <a:srcRect t="8333" b="22916"/>
          <a:stretch>
            <a:fillRect/>
          </a:stretch>
        </p:blipFill>
        <p:spPr bwMode="auto">
          <a:xfrm>
            <a:off x="1928794" y="1214422"/>
            <a:ext cx="4857784" cy="44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34" y="142852"/>
            <a:ext cx="843269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Исследование на наличие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витамина С в чае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5643578"/>
            <a:ext cx="85138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Для опыта нам понадобится: зеленый чай, черный чай,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раствор йода и крахмал.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xpress-prachka.ru/wp-content/uploads/2015/02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76368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06258" y="2633798"/>
            <a:ext cx="82744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>
              <a:spcBef>
                <a:spcPct val="0"/>
              </a:spcBef>
              <a:spcAft>
                <a:spcPct val="0"/>
              </a:spcAft>
            </a:pPr>
            <a:endParaRPr lang="ru-RU" sz="2400" dirty="0">
              <a:latin typeface="Times New Roman"/>
              <a:cs typeface="Times New Roman"/>
            </a:endParaRPr>
          </a:p>
          <a:p>
            <a:pPr algn="just">
              <a:spcBef>
                <a:spcPct val="0"/>
              </a:spcBef>
              <a:spcAft>
                <a:spcPct val="0"/>
              </a:spcAft>
            </a:pPr>
            <a:endParaRPr lang="ru-RU" sz="2400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142852"/>
            <a:ext cx="831484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результате опыта мы должны выявить наличие витамина С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чае, путем изменения цвета раствора крахмала,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добавленного в различные виды чая.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Катализатором будет выступать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настойка йода.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натолий\Desktop\катяпроект чай\20210327_172443.jpg"/>
          <p:cNvPicPr>
            <a:picLocks noChangeAspect="1" noChangeArrowheads="1"/>
          </p:cNvPicPr>
          <p:nvPr/>
        </p:nvPicPr>
        <p:blipFill>
          <a:blip r:embed="rId3" cstate="print"/>
          <a:srcRect t="3125" b="18749"/>
          <a:stretch>
            <a:fillRect/>
          </a:stretch>
        </p:blipFill>
        <p:spPr bwMode="auto">
          <a:xfrm>
            <a:off x="5572132" y="928670"/>
            <a:ext cx="3357586" cy="3497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57158" y="1928802"/>
            <a:ext cx="46808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Берём раствор зеленого чая,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смешиваем с раствором крахмала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добавляем в эту смесь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каплю йода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Анатолий\Desktop\катяпроект чай\20210327_172508.jpg"/>
          <p:cNvPicPr>
            <a:picLocks noChangeAspect="1" noChangeArrowheads="1"/>
          </p:cNvPicPr>
          <p:nvPr/>
        </p:nvPicPr>
        <p:blipFill>
          <a:blip r:embed="rId4" cstate="print"/>
          <a:srcRect t="17708" b="12500"/>
          <a:stretch>
            <a:fillRect/>
          </a:stretch>
        </p:blipFill>
        <p:spPr bwMode="auto">
          <a:xfrm>
            <a:off x="571472" y="3571876"/>
            <a:ext cx="3531333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500562" y="4500570"/>
            <a:ext cx="4118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Витамин С содержится в чае,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не произошло никаких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изменений.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мы и наблюдаем на фото.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xpress-prachka.ru/wp-content/uploads/2015/02/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06258" y="2633798"/>
            <a:ext cx="82744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>
              <a:spcBef>
                <a:spcPct val="0"/>
              </a:spcBef>
              <a:spcAft>
                <a:spcPct val="0"/>
              </a:spcAft>
            </a:pPr>
            <a:endParaRPr lang="ru-RU" sz="2400" dirty="0">
              <a:latin typeface="Times New Roman"/>
              <a:cs typeface="Times New Roman"/>
            </a:endParaRPr>
          </a:p>
          <a:p>
            <a:pPr algn="just">
              <a:spcBef>
                <a:spcPct val="0"/>
              </a:spcBef>
              <a:spcAft>
                <a:spcPct val="0"/>
              </a:spcAft>
            </a:pPr>
            <a:endParaRPr lang="ru-RU" sz="2400" dirty="0">
              <a:latin typeface="Times New Roman"/>
              <a:cs typeface="Times New Roman"/>
            </a:endParaRPr>
          </a:p>
        </p:txBody>
      </p:sp>
      <p:pic>
        <p:nvPicPr>
          <p:cNvPr id="4098" name="Picture 2" descr="C:\Users\Анатолий\Desktop\катяпроект чай\IMG-20210328-WA0010.jpg"/>
          <p:cNvPicPr>
            <a:picLocks noChangeAspect="1" noChangeArrowheads="1"/>
          </p:cNvPicPr>
          <p:nvPr/>
        </p:nvPicPr>
        <p:blipFill>
          <a:blip r:embed="rId4" cstate="print"/>
          <a:srcRect t="4167" b="18750"/>
          <a:stretch>
            <a:fillRect/>
          </a:stretch>
        </p:blipFill>
        <p:spPr bwMode="auto">
          <a:xfrm>
            <a:off x="285720" y="1857364"/>
            <a:ext cx="3278168" cy="3083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Анатолий\Desktop\катяпроект чай\IMG-20210328-WA0011.jpg"/>
          <p:cNvPicPr>
            <a:picLocks noChangeAspect="1" noChangeArrowheads="1"/>
          </p:cNvPicPr>
          <p:nvPr/>
        </p:nvPicPr>
        <p:blipFill>
          <a:blip r:embed="rId5" cstate="print"/>
          <a:srcRect t="8333" r="13889" b="34375"/>
          <a:stretch>
            <a:fillRect/>
          </a:stretch>
        </p:blipFill>
        <p:spPr bwMode="auto">
          <a:xfrm>
            <a:off x="5000628" y="214290"/>
            <a:ext cx="3380066" cy="3548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4282" y="428604"/>
            <a:ext cx="45130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Добавляем 1 каплю раствор йода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черный чай.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наблюдаем реакцию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3438" y="3857628"/>
            <a:ext cx="38026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После добавления первой капли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йода, цвет черного чая сразу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изменился на синий.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Это говорит об отсутствии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витамина С в черном чае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5643578"/>
            <a:ext cx="81644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Вывод: исследование показывает, что витамин С содержится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только в зеленом чае.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В черном чае витамина С практически нет</a:t>
            </a:r>
            <a:r>
              <a:rPr lang="ru-RU" b="1" i="1" dirty="0" smtClean="0"/>
              <a:t>. </a:t>
            </a:r>
            <a:endParaRPr lang="ru-RU" b="1" i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xpress-prachka.ru/wp-content/uploads/2015/02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55576" y="573700"/>
            <a:ext cx="724544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Список использованных источников.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https://www.syl.ru/article/363772/chto-pili-na-rusi-do-poyavleniya-chaya-istoriya-chaya-na-rusi#image2179508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http://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faqgurupro.ru/nauka/gumanitarnye-nauki/102560-chto-pili-na-rusi-do-pojavlenija-chaja.html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https://infourok.ru/proekt-na-konkurs-ya-poznayu-mir-na-temu-chay-polezniy-napitok-380496.html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3982998"/>
            <a:ext cx="46805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Благодарю 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внимание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express-prachka.ru/wp-content/uploads/2015/02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604667"/>
            <a:ext cx="9143999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проекта: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познакомиться с видами чая,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выявить полезные свойства, изучить рецепт моего любимого чая и научиться его заваривать.</a:t>
            </a:r>
            <a:endParaRPr lang="ru-RU" sz="3200" dirty="0"/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0812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08125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проекта: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-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материалы по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теме.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Научиться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употреблять чай, сохраняя его полезные свойства</a:t>
            </a:r>
            <a:r>
              <a:rPr lang="ru-RU" sz="2800" dirty="0">
                <a:solidFill>
                  <a:srgbClr val="002060"/>
                </a:solidFill>
              </a:rPr>
              <a:t>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081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</a:t>
            </a:r>
            <a:r>
              <a:rPr lang="ru-RU" sz="3200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Провести исследование на наличие витамина С в разных   видах чая.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08125" algn="l"/>
              </a:tabLst>
            </a:pPr>
            <a:endParaRPr kumimoji="0" lang="ru-RU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express-prachka.ru/wp-content/uploads/2015/02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79512" y="1136000"/>
            <a:ext cx="858445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Чай – полезный напиток. </a:t>
            </a:r>
            <a:endParaRPr lang="ru-RU" sz="2800" dirty="0">
              <a:solidFill>
                <a:srgbClr val="002060"/>
              </a:solidFill>
              <a:latin typeface="Times New Roman"/>
              <a:ea typeface="Calibri" pitchFamily="34" charset="0"/>
              <a:cs typeface="Times New Roman"/>
            </a:endParaRPr>
          </a:p>
          <a:p>
            <a:pPr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Листья чая содержат микроэлементы (кальций, фтор, железо, йод, калий, фосфор, магний).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 Чай помогает бороться с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 вирусными заболеваниями, способствуют укреплению ногтей и волос, улучшают состояние кожных покровов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.</a:t>
            </a:r>
            <a:endParaRPr lang="ru-RU" sz="28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738007">
            <a:off x="5854892" y="668147"/>
            <a:ext cx="246497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3600" b="1" i="0" u="none" strike="noStrike" cap="none" spc="0" normalizeH="0" baseline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Витамин Р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0002746">
            <a:off x="3046587" y="3387222"/>
            <a:ext cx="260740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Каротин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3929066"/>
            <a:ext cx="433484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Витамины группы В</a:t>
            </a:r>
          </a:p>
        </p:txBody>
      </p:sp>
      <p:sp>
        <p:nvSpPr>
          <p:cNvPr id="7" name="Прямоугольник 6"/>
          <p:cNvSpPr/>
          <p:nvPr/>
        </p:nvSpPr>
        <p:spPr>
          <a:xfrm rot="1153417">
            <a:off x="4480724" y="5779691"/>
            <a:ext cx="264815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>
                <a:ln/>
                <a:solidFill>
                  <a:schemeClr val="accent3"/>
                </a:solidFill>
                <a:effectLst/>
              </a:rPr>
              <a:t>Витамин Е</a:t>
            </a:r>
          </a:p>
        </p:txBody>
      </p:sp>
      <p:sp>
        <p:nvSpPr>
          <p:cNvPr id="2" name="Прямоугольник 1"/>
          <p:cNvSpPr/>
          <p:nvPr/>
        </p:nvSpPr>
        <p:spPr>
          <a:xfrm rot="10800000" flipV="1">
            <a:off x="1259632" y="2505672"/>
            <a:ext cx="78843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endParaRPr lang="ru-RU" sz="2400" dirty="0" smtClean="0">
              <a:solidFill>
                <a:srgbClr val="002060"/>
              </a:solidFill>
              <a:latin typeface="Times New Roman"/>
              <a:ea typeface="Calibri" pitchFamily="34" charset="0"/>
              <a:cs typeface="Times New Roman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endParaRPr lang="ru-RU" sz="2400" dirty="0">
              <a:solidFill>
                <a:srgbClr val="002060"/>
              </a:solidFill>
              <a:latin typeface="Times New Roman"/>
              <a:ea typeface="Calibri" pitchFamily="34" charset="0"/>
              <a:cs typeface="Times New Roman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endParaRPr lang="ru-RU" sz="2400" dirty="0" smtClean="0">
              <a:solidFill>
                <a:srgbClr val="002060"/>
              </a:solidFill>
              <a:latin typeface="Times New Roman"/>
              <a:ea typeface="Calibri" pitchFamily="34" charset="0"/>
              <a:cs typeface="Times New Roman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endParaRPr lang="ru-RU" sz="2400" dirty="0">
              <a:solidFill>
                <a:srgbClr val="002060"/>
              </a:solidFill>
              <a:latin typeface="Times New Roman"/>
              <a:ea typeface="Calibri" pitchFamily="34" charset="0"/>
              <a:cs typeface="Times New Roman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 Тонизирующий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напиток укрепляет стенки сосудов,  очищает от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    шлаков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. 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Чай замедляет процесс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формирования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жировых отложений</a:t>
            </a:r>
            <a:endParaRPr lang="ru-RU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xpress-prachka.ru/wp-content/uploads/2015/02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0034" y="642918"/>
            <a:ext cx="4031350" cy="36009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lang="ru-RU" sz="3200" dirty="0">
                <a:latin typeface="Times New Roman"/>
                <a:ea typeface="Calibri" pitchFamily="34" charset="0"/>
                <a:cs typeface="Times New Roman"/>
              </a:rPr>
              <a:t> 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Тонизирующий напиток укрепляет стенки сосудов,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 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 очищает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 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от шлаков.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 </a:t>
            </a:r>
            <a:endParaRPr lang="ru-RU" sz="28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Чай замедляет процесс формирования жировых отложений</a:t>
            </a:r>
            <a:r>
              <a:rPr lang="ru-RU" sz="32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.</a:t>
            </a:r>
            <a:endParaRPr lang="ru-RU" sz="32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/>
              <a:cs typeface="Times New Roman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xpress-prachka.ru/wp-content/uploads/2015/02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143999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0034" y="857232"/>
            <a:ext cx="8215370" cy="209288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Чайные деревья, которые используют для производства белого чая,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 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 произрастают только в Китае и на Шри-Ланке. В производство берут два верхних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листочка.</a:t>
            </a:r>
            <a:endParaRPr lang="ru-RU" sz="28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/>
              <a:cs typeface="Times New Roman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dirty="0"/>
          </a:p>
        </p:txBody>
      </p:sp>
      <p:pic>
        <p:nvPicPr>
          <p:cNvPr id="4098" name="Picture 2" descr="Картинки по запросу ча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703606"/>
            <a:ext cx="7715304" cy="4154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 rot="19788711">
            <a:off x="3913248" y="4733657"/>
            <a:ext cx="434125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lang="ru-RU" sz="6600" b="1" dirty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Белый чай</a:t>
            </a:r>
            <a:endParaRPr lang="ru-RU" sz="6600" b="1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45766" y="0"/>
            <a:ext cx="3696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Виды чая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xpress-prachka.ru/wp-content/uploads/2015/02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047" y="-44824"/>
            <a:ext cx="9300880" cy="693644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96582" y="857232"/>
            <a:ext cx="3794945" cy="206210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Изготавливается из тех же листьев, что и чёрный. Но после сбора листья сразу засушивают. </a:t>
            </a:r>
            <a:r>
              <a:rPr lang="ru-RU" sz="20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Быстрая сушка 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позволяет сохранить</a:t>
            </a:r>
            <a:r>
              <a:rPr lang="ru-RU" sz="20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все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полезные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свойства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.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  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 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Картинки по запросу ча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983" y="2919335"/>
            <a:ext cx="3962545" cy="3534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67545" y="0"/>
            <a:ext cx="345638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lang="ru-RU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Зелёный чай 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Картинки по запросу чай"/>
          <p:cNvPicPr>
            <a:picLocks noChangeAspect="1" noChangeArrowheads="1"/>
          </p:cNvPicPr>
          <p:nvPr/>
        </p:nvPicPr>
        <p:blipFill>
          <a:blip r:embed="rId4" cstate="print"/>
          <a:srcRect t="12500"/>
          <a:stretch>
            <a:fillRect/>
          </a:stretch>
        </p:blipFill>
        <p:spPr bwMode="auto">
          <a:xfrm>
            <a:off x="5148064" y="2660226"/>
            <a:ext cx="4126769" cy="4000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436096" y="188640"/>
            <a:ext cx="30963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lang="ru-RU" sz="3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Жёлтый чай</a:t>
            </a:r>
            <a:endParaRPr lang="ru-RU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80112" y="1340768"/>
            <a:ext cx="3563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Для этого вида чая собирают только почки, которые выдерживают на пару.</a:t>
            </a:r>
            <a:endParaRPr lang="ru-RU" sz="20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xpress-prachka.ru/wp-content/uploads/2015/02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34240"/>
            <a:ext cx="9143999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14348" y="1142984"/>
            <a:ext cx="7715304" cy="138499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Листья собирают со взрослых чайных кустов. Процесс обработки включает </a:t>
            </a:r>
            <a:r>
              <a:rPr kumimoji="0" lang="ru-RU" sz="2800" b="0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завяливание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, скручивание, сушку и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полное высушивание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effectLst/>
                <a:latin typeface="Times New Roman"/>
                <a:ea typeface="Calibri" pitchFamily="34" charset="0"/>
                <a:cs typeface="Times New Roman"/>
              </a:rPr>
              <a:t>.</a:t>
            </a:r>
            <a:endParaRPr lang="ru-RU" sz="2800" dirty="0">
              <a:latin typeface="Times New Roman"/>
              <a:cs typeface="Times New Roman"/>
            </a:endParaRPr>
          </a:p>
        </p:txBody>
      </p:sp>
      <p:pic>
        <p:nvPicPr>
          <p:cNvPr id="1026" name="Picture 2" descr="Картинки по запросу ча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570341"/>
            <a:ext cx="4725218" cy="3450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428860" y="214290"/>
            <a:ext cx="40334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446338" algn="l"/>
              </a:tabLst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Чёрный чай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express-prachka.ru/wp-content/uploads/2015/02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52955" y="1246175"/>
            <a:ext cx="779375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fontAlgn="base">
              <a:spcBef>
                <a:spcPct val="0"/>
              </a:spcBef>
              <a:spcAft>
                <a:spcPct val="0"/>
              </a:spcAft>
              <a:tabLst>
                <a:tab pos="792163" algn="l"/>
              </a:tabLst>
            </a:pPr>
            <a:r>
              <a:rPr lang="ru-RU" sz="2400" i="1" dirty="0">
                <a:solidFill>
                  <a:srgbClr val="C00000"/>
                </a:solidFill>
                <a:latin typeface="Times New Roman"/>
                <a:ea typeface="Calibri" pitchFamily="34" charset="0"/>
                <a:cs typeface="Times New Roman"/>
              </a:rPr>
              <a:t>1. </a:t>
            </a: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Вскипятить воду.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Чай заваривают крутым кипятком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.</a:t>
            </a:r>
            <a:endParaRPr lang="ru-RU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/>
              <a:cs typeface="Times New Roman"/>
            </a:endParaRPr>
          </a:p>
          <a:p>
            <a:pPr indent="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</a:tabLst>
            </a:pPr>
            <a:r>
              <a:rPr lang="ru-RU" sz="2400" i="1" dirty="0">
                <a:solidFill>
                  <a:srgbClr val="C00000"/>
                </a:solidFill>
                <a:latin typeface="Times New Roman"/>
                <a:cs typeface="Times New Roman"/>
              </a:rPr>
              <a:t>2.</a:t>
            </a:r>
            <a:r>
              <a:rPr lang="ru-RU" sz="2400" i="1" dirty="0">
                <a:latin typeface="Times New Roman"/>
                <a:ea typeface="Calibri" pitchFamily="34" charset="0"/>
                <a:cs typeface="Times New Roman"/>
              </a:rPr>
              <a:t> </a:t>
            </a:r>
            <a:r>
              <a:rPr lang="ru-RU" sz="2400" i="1" dirty="0">
                <a:solidFill>
                  <a:srgbClr val="C00000"/>
                </a:solidFill>
                <a:latin typeface="Times New Roman"/>
                <a:ea typeface="Calibri" pitchFamily="34" charset="0"/>
                <a:cs typeface="Times New Roman"/>
              </a:rPr>
              <a:t>Добавить</a:t>
            </a: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 чайные листья. </a:t>
            </a:r>
            <a:r>
              <a:rPr kumimoji="0" lang="ru-RU" sz="2400" b="0" i="1" u="none" strike="noStrike" cap="none" normalizeH="0" baseline="0" dirty="0">
                <a:ln>
                  <a:noFill/>
                </a:ln>
                <a:effectLst/>
                <a:latin typeface="Times New Roman"/>
                <a:ea typeface="Calibri" pitchFamily="34" charset="0"/>
                <a:cs typeface="Times New Roman"/>
              </a:rPr>
              <a:t>«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Разбуди» чайные листья, залив их кипятком. Это поможет им полностью раскрыть свой аромат и вкус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Times New Roman"/>
                <a:ea typeface="Calibri" pitchFamily="34" charset="0"/>
                <a:cs typeface="Times New Roman"/>
              </a:rPr>
              <a:t>.</a:t>
            </a:r>
            <a:endParaRPr kumimoji="0" lang="ru-RU" sz="2400" b="0" i="0" u="none" strike="noStrike" cap="none" normalizeH="0" baseline="0" dirty="0">
              <a:ln>
                <a:noFill/>
              </a:ln>
              <a:effectLst/>
              <a:latin typeface="Times New Roman"/>
              <a:cs typeface="Times New Roman"/>
            </a:endParaRPr>
          </a:p>
          <a:p>
            <a:pPr indent="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</a:tabLst>
            </a:pPr>
            <a:r>
              <a:rPr lang="ru-RU" sz="2400" i="1" dirty="0">
                <a:solidFill>
                  <a:srgbClr val="C00000"/>
                </a:solidFill>
                <a:latin typeface="Times New Roman"/>
                <a:ea typeface="Calibri" pitchFamily="34" charset="0"/>
                <a:cs typeface="Times New Roman"/>
              </a:rPr>
              <a:t>3. </a:t>
            </a: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Дай чаю настояться.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Позволь чаю полностью раскрыть свой неповторимый вкус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effectLst/>
                <a:latin typeface="Times New Roman"/>
                <a:ea typeface="Calibri" pitchFamily="34" charset="0"/>
                <a:cs typeface="Times New Roman"/>
              </a:rPr>
              <a:t>.</a:t>
            </a:r>
            <a:r>
              <a:rPr lang="ru-RU" sz="2400" dirty="0">
                <a:latin typeface="Times New Roman"/>
                <a:ea typeface="Calibri" pitchFamily="34" charset="0"/>
                <a:cs typeface="Times New Roman"/>
              </a:rPr>
              <a:t> </a:t>
            </a:r>
            <a:endParaRPr kumimoji="0" lang="ru-RU" sz="2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</a:tabLst>
            </a:pPr>
            <a:r>
              <a:rPr lang="ru-RU" sz="2400" i="1" dirty="0">
                <a:solidFill>
                  <a:srgbClr val="C00000"/>
                </a:solidFill>
                <a:latin typeface="Times New Roman"/>
                <a:ea typeface="Calibri" pitchFamily="34" charset="0"/>
                <a:cs typeface="Times New Roman"/>
              </a:rPr>
              <a:t>  4. Удалить</a:t>
            </a: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 чайные листья.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Удали оставшиеся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 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792163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поверхности  чайные листья или </a:t>
            </a:r>
          </a:p>
          <a:p>
            <a:pPr indent="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пропусти чай через ситечко.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 </a:t>
            </a:r>
            <a:endParaRPr lang="ru-RU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/>
              <a:cs typeface="Times New Roman"/>
            </a:endParaRPr>
          </a:p>
          <a:p>
            <a:pPr indent="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</a:tabLst>
            </a:pPr>
            <a:r>
              <a:rPr lang="ru-RU" sz="2400" i="1" dirty="0">
                <a:solidFill>
                  <a:srgbClr val="C00000"/>
                </a:solidFill>
                <a:latin typeface="Times New Roman"/>
                <a:ea typeface="Calibri" pitchFamily="34" charset="0"/>
                <a:cs typeface="Times New Roman"/>
              </a:rPr>
              <a:t>5. </a:t>
            </a: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Чай готов.</a:t>
            </a:r>
            <a:r>
              <a:rPr lang="ru-RU" sz="2400" i="1" dirty="0">
                <a:solidFill>
                  <a:srgbClr val="C00000"/>
                </a:solidFill>
                <a:latin typeface="Times New Roman"/>
                <a:ea typeface="Calibri" pitchFamily="34" charset="0"/>
                <a:cs typeface="Times New Roman"/>
              </a:rPr>
              <a:t> </a:t>
            </a:r>
            <a:endParaRPr lang="ru-RU" sz="2400" dirty="0">
              <a:solidFill>
                <a:srgbClr val="C00000"/>
              </a:solidFill>
              <a:latin typeface="Times New Roman"/>
              <a:ea typeface="Calibri" pitchFamily="34" charset="0"/>
              <a:cs typeface="Times New Roman"/>
            </a:endParaRPr>
          </a:p>
          <a:p>
            <a:pPr indent="228600">
              <a:spcBef>
                <a:spcPct val="0"/>
              </a:spcBef>
              <a:spcAft>
                <a:spcPct val="0"/>
              </a:spcAft>
              <a:tabLst>
                <a:tab pos="792163" algn="l"/>
              </a:tabLst>
            </a:pPr>
            <a:r>
              <a:rPr lang="ru-RU" sz="2400" i="1" dirty="0">
                <a:solidFill>
                  <a:srgbClr val="002060"/>
                </a:solidFill>
                <a:latin typeface="Times New Roman"/>
                <a:cs typeface="Times New Roman"/>
              </a:rPr>
              <a:t>Приятного аппетита!!!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0"/>
            <a:ext cx="84805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4400" b="1" i="0" u="none" strike="noStrike" cap="none" spc="0" normalizeH="0" baseline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правильно заваривать чай?</a:t>
            </a:r>
            <a:endParaRPr lang="ru-RU" sz="4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xpress-prachka.ru/wp-content/uploads/2015/02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4881" y="836712"/>
            <a:ext cx="81439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Рецепт моего любимого чая! </a:t>
            </a:r>
          </a:p>
          <a:p>
            <a:endParaRPr lang="ru-RU" dirty="0" smtClean="0"/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Готовим ингредиенты: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2 чайные ложки черного чая,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немного ягод клюквы,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можно замороженные,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2-3 веточки мяты, 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лимон, нарезанный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 круглыми ломтиками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/>
                <a:ea typeface="Calibri" pitchFamily="34" charset="0"/>
                <a:cs typeface="Times New Roman"/>
              </a:rPr>
              <a:t> и мед. 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</TotalTime>
  <Words>472</Words>
  <Application>Microsoft Office PowerPoint</Application>
  <PresentationFormat>Экран (4:3)</PresentationFormat>
  <Paragraphs>114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Главная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Анатолий</dc:creator>
  <cp:lastModifiedBy>Кожуханцева</cp:lastModifiedBy>
  <cp:revision>289</cp:revision>
  <dcterms:created xsi:type="dcterms:W3CDTF">2018-01-07T18:35:29Z</dcterms:created>
  <dcterms:modified xsi:type="dcterms:W3CDTF">2021-04-16T17:12:25Z</dcterms:modified>
</cp:coreProperties>
</file>