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61" r:id="rId3"/>
    <p:sldId id="262" r:id="rId4"/>
    <p:sldId id="284" r:id="rId5"/>
    <p:sldId id="285" r:id="rId6"/>
    <p:sldId id="265" r:id="rId7"/>
    <p:sldId id="286" r:id="rId8"/>
    <p:sldId id="279" r:id="rId9"/>
    <p:sldId id="277" r:id="rId10"/>
    <p:sldId id="274" r:id="rId11"/>
    <p:sldId id="288" r:id="rId12"/>
    <p:sldId id="272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74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6C1414-A4EE-4A00-B9A8-F33B506E30E7}" type="doc">
      <dgm:prSet loTypeId="urn:microsoft.com/office/officeart/2005/8/layout/chevron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EC49AA5-0A4A-487B-A971-C785DBDC2448}">
      <dgm:prSet phldrT="[Текст]" phldr="1"/>
      <dgm:spPr/>
      <dgm:t>
        <a:bodyPr/>
        <a:lstStyle/>
        <a:p>
          <a:endParaRPr lang="ru-RU"/>
        </a:p>
      </dgm:t>
    </dgm:pt>
    <dgm:pt modelId="{487E8443-AF65-4FD0-BB58-0C2E84B798A2}" type="parTrans" cxnId="{D4667935-7363-4EA9-9A6F-C43CEFF432B5}">
      <dgm:prSet/>
      <dgm:spPr/>
      <dgm:t>
        <a:bodyPr/>
        <a:lstStyle/>
        <a:p>
          <a:endParaRPr lang="ru-RU"/>
        </a:p>
      </dgm:t>
    </dgm:pt>
    <dgm:pt modelId="{0C0CBF65-5CFC-41B6-8E63-568D1CE93229}" type="sibTrans" cxnId="{D4667935-7363-4EA9-9A6F-C43CEFF432B5}">
      <dgm:prSet/>
      <dgm:spPr/>
      <dgm:t>
        <a:bodyPr/>
        <a:lstStyle/>
        <a:p>
          <a:endParaRPr lang="ru-RU"/>
        </a:p>
      </dgm:t>
    </dgm:pt>
    <dgm:pt modelId="{1BE750E5-4C67-42D1-B89D-B29E0EE17922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Проектная деятельность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524E9687-3FD0-48D9-9E14-A3148D0E6503}" type="parTrans" cxnId="{6423ABE7-386B-45BA-9899-256AA1F781FE}">
      <dgm:prSet/>
      <dgm:spPr/>
      <dgm:t>
        <a:bodyPr/>
        <a:lstStyle/>
        <a:p>
          <a:endParaRPr lang="ru-RU"/>
        </a:p>
      </dgm:t>
    </dgm:pt>
    <dgm:pt modelId="{7F989E50-8198-47C3-AD28-0AB60A7CAA3E}" type="sibTrans" cxnId="{6423ABE7-386B-45BA-9899-256AA1F781FE}">
      <dgm:prSet/>
      <dgm:spPr/>
      <dgm:t>
        <a:bodyPr/>
        <a:lstStyle/>
        <a:p>
          <a:endParaRPr lang="ru-RU"/>
        </a:p>
      </dgm:t>
    </dgm:pt>
    <dgm:pt modelId="{0C9FB989-BE50-40E2-BB9E-C2C575587CBB}">
      <dgm:prSet phldrT="[Текст]" phldr="1"/>
      <dgm:spPr/>
      <dgm:t>
        <a:bodyPr/>
        <a:lstStyle/>
        <a:p>
          <a:endParaRPr lang="ru-RU" dirty="0"/>
        </a:p>
      </dgm:t>
    </dgm:pt>
    <dgm:pt modelId="{F3D690AB-2FA2-45C8-AF0B-C8F0DCA516F3}" type="parTrans" cxnId="{8A198E98-2D84-464B-A4FD-BAE8D5D36672}">
      <dgm:prSet/>
      <dgm:spPr/>
      <dgm:t>
        <a:bodyPr/>
        <a:lstStyle/>
        <a:p>
          <a:endParaRPr lang="ru-RU"/>
        </a:p>
      </dgm:t>
    </dgm:pt>
    <dgm:pt modelId="{174D78B0-F114-42B2-842C-F578BEF1DE97}" type="sibTrans" cxnId="{8A198E98-2D84-464B-A4FD-BAE8D5D36672}">
      <dgm:prSet/>
      <dgm:spPr/>
      <dgm:t>
        <a:bodyPr/>
        <a:lstStyle/>
        <a:p>
          <a:endParaRPr lang="ru-RU"/>
        </a:p>
      </dgm:t>
    </dgm:pt>
    <dgm:pt modelId="{B9B0FC43-F363-410D-BCB5-3F5EA9C18047}">
      <dgm:prSet phldrT="[Текст]" phldr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1400" dirty="0"/>
        </a:p>
      </dgm:t>
    </dgm:pt>
    <dgm:pt modelId="{FFD0DE66-4848-47E2-B7E8-4C79105398CD}" type="parTrans" cxnId="{672FD1C1-2BD8-4994-B4C1-A7B349016740}">
      <dgm:prSet/>
      <dgm:spPr/>
      <dgm:t>
        <a:bodyPr/>
        <a:lstStyle/>
        <a:p>
          <a:endParaRPr lang="ru-RU"/>
        </a:p>
      </dgm:t>
    </dgm:pt>
    <dgm:pt modelId="{79F1A239-26EB-423D-A506-9A74C43C1E56}" type="sibTrans" cxnId="{672FD1C1-2BD8-4994-B4C1-A7B349016740}">
      <dgm:prSet/>
      <dgm:spPr/>
      <dgm:t>
        <a:bodyPr/>
        <a:lstStyle/>
        <a:p>
          <a:endParaRPr lang="ru-RU"/>
        </a:p>
      </dgm:t>
    </dgm:pt>
    <dgm:pt modelId="{22E958A3-BB8E-4DD7-8305-39CE5FD6557E}">
      <dgm:prSet phldrT="[Текст]" phldr="1"/>
      <dgm:spPr/>
      <dgm:t>
        <a:bodyPr/>
        <a:lstStyle/>
        <a:p>
          <a:endParaRPr lang="ru-RU"/>
        </a:p>
      </dgm:t>
    </dgm:pt>
    <dgm:pt modelId="{63E3E5BD-E91F-4C96-B468-067B92A57676}" type="parTrans" cxnId="{D1F0B30E-8CD3-43E0-964C-CC044E5DBF8D}">
      <dgm:prSet/>
      <dgm:spPr/>
      <dgm:t>
        <a:bodyPr/>
        <a:lstStyle/>
        <a:p>
          <a:endParaRPr lang="ru-RU"/>
        </a:p>
      </dgm:t>
    </dgm:pt>
    <dgm:pt modelId="{A4148AA0-F276-4807-9C66-03EEA873CC24}" type="sibTrans" cxnId="{D1F0B30E-8CD3-43E0-964C-CC044E5DBF8D}">
      <dgm:prSet/>
      <dgm:spPr/>
      <dgm:t>
        <a:bodyPr/>
        <a:lstStyle/>
        <a:p>
          <a:endParaRPr lang="ru-RU"/>
        </a:p>
      </dgm:t>
    </dgm:pt>
    <dgm:pt modelId="{6380C516-A998-48BA-9A14-0511B6180581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err="1" smtClean="0">
              <a:latin typeface="Times New Roman" pitchFamily="18" charset="0"/>
              <a:cs typeface="Times New Roman" pitchFamily="18" charset="0"/>
            </a:rPr>
            <a:t>Досуговая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деятельность  (праздники, развлечения, викторины, акции)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8C7A90C-F552-4063-8DC3-6EFA3B98EC72}" type="parTrans" cxnId="{4888261A-96C7-494A-B47C-164654AD0E99}">
      <dgm:prSet/>
      <dgm:spPr/>
      <dgm:t>
        <a:bodyPr/>
        <a:lstStyle/>
        <a:p>
          <a:endParaRPr lang="ru-RU"/>
        </a:p>
      </dgm:t>
    </dgm:pt>
    <dgm:pt modelId="{E1ACE131-ACCF-4D29-B1E4-1A66016880E1}" type="sibTrans" cxnId="{4888261A-96C7-494A-B47C-164654AD0E99}">
      <dgm:prSet/>
      <dgm:spPr/>
      <dgm:t>
        <a:bodyPr/>
        <a:lstStyle/>
        <a:p>
          <a:endParaRPr lang="ru-RU"/>
        </a:p>
      </dgm:t>
    </dgm:pt>
    <dgm:pt modelId="{14E2DE58-CBC1-4D18-86E5-8B6E2909963D}">
      <dgm:prSet/>
      <dgm:spPr/>
      <dgm:t>
        <a:bodyPr/>
        <a:lstStyle/>
        <a:p>
          <a:endParaRPr lang="ru-RU"/>
        </a:p>
      </dgm:t>
    </dgm:pt>
    <dgm:pt modelId="{FA17D17E-9088-419F-BFD5-1499848AA55F}" type="parTrans" cxnId="{E91D616A-03F2-4C2D-81E8-F6CC5675F6B2}">
      <dgm:prSet/>
      <dgm:spPr/>
      <dgm:t>
        <a:bodyPr/>
        <a:lstStyle/>
        <a:p>
          <a:endParaRPr lang="ru-RU"/>
        </a:p>
      </dgm:t>
    </dgm:pt>
    <dgm:pt modelId="{1AD373B7-4B82-40A8-AB5A-AB3E8D2DFAC1}" type="sibTrans" cxnId="{E91D616A-03F2-4C2D-81E8-F6CC5675F6B2}">
      <dgm:prSet/>
      <dgm:spPr/>
      <dgm:t>
        <a:bodyPr/>
        <a:lstStyle/>
        <a:p>
          <a:endParaRPr lang="ru-RU"/>
        </a:p>
      </dgm:t>
    </dgm:pt>
    <dgm:pt modelId="{236D7807-657C-4BA5-B3A8-2FC419CD15AA}">
      <dgm:prSet/>
      <dgm:spPr/>
      <dgm:t>
        <a:bodyPr/>
        <a:lstStyle/>
        <a:p>
          <a:endParaRPr lang="ru-RU"/>
        </a:p>
      </dgm:t>
    </dgm:pt>
    <dgm:pt modelId="{47EDA826-0DE9-4CCA-9A41-5CABC97A73ED}" type="parTrans" cxnId="{AF83C31A-8D9B-4D5A-A2EF-1F722BFA78C8}">
      <dgm:prSet/>
      <dgm:spPr/>
      <dgm:t>
        <a:bodyPr/>
        <a:lstStyle/>
        <a:p>
          <a:endParaRPr lang="ru-RU"/>
        </a:p>
      </dgm:t>
    </dgm:pt>
    <dgm:pt modelId="{895AE5BF-2D97-40CD-AF0E-59AE9E50E4D9}" type="sibTrans" cxnId="{AF83C31A-8D9B-4D5A-A2EF-1F722BFA78C8}">
      <dgm:prSet/>
      <dgm:spPr/>
      <dgm:t>
        <a:bodyPr/>
        <a:lstStyle/>
        <a:p>
          <a:endParaRPr lang="ru-RU"/>
        </a:p>
      </dgm:t>
    </dgm:pt>
    <dgm:pt modelId="{74492A00-9AEF-4B90-AF17-C7CEFA01FBE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Организованная образовательная деятельность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73B96810-5F6C-42A7-AA1C-FFDCF8B81D30}" type="parTrans" cxnId="{4A94AF30-EA0C-40FE-AEE3-531F3C5B333C}">
      <dgm:prSet/>
      <dgm:spPr/>
      <dgm:t>
        <a:bodyPr/>
        <a:lstStyle/>
        <a:p>
          <a:endParaRPr lang="ru-RU"/>
        </a:p>
      </dgm:t>
    </dgm:pt>
    <dgm:pt modelId="{7EACA13C-3AC0-480F-99E1-A5AA04418AF3}" type="sibTrans" cxnId="{4A94AF30-EA0C-40FE-AEE3-531F3C5B333C}">
      <dgm:prSet/>
      <dgm:spPr/>
      <dgm:t>
        <a:bodyPr/>
        <a:lstStyle/>
        <a:p>
          <a:endParaRPr lang="ru-RU"/>
        </a:p>
      </dgm:t>
    </dgm:pt>
    <dgm:pt modelId="{765A6D61-499C-4E3D-87C8-C7B1FB63F3CB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Просмотр видеофильмов, презентаций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DAAB8078-73B4-4698-8EE7-DA749246F868}" type="parTrans" cxnId="{F8E90097-F231-4EB5-A99A-E5597790D18A}">
      <dgm:prSet/>
      <dgm:spPr/>
      <dgm:t>
        <a:bodyPr/>
        <a:lstStyle/>
        <a:p>
          <a:endParaRPr lang="ru-RU"/>
        </a:p>
      </dgm:t>
    </dgm:pt>
    <dgm:pt modelId="{20B2EEA6-A411-4E24-AABC-B837AB356B79}" type="sibTrans" cxnId="{F8E90097-F231-4EB5-A99A-E5597790D18A}">
      <dgm:prSet/>
      <dgm:spPr/>
      <dgm:t>
        <a:bodyPr/>
        <a:lstStyle/>
        <a:p>
          <a:endParaRPr lang="ru-RU"/>
        </a:p>
      </dgm:t>
    </dgm:pt>
    <dgm:pt modelId="{5A07843F-ED71-4F43-869F-A7CE90BE0E06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Игровая деятельность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29754FA-AD05-44E5-9327-D9890A28513F}" type="parTrans" cxnId="{4F742311-FFEB-4ABD-995A-CD8923B536D5}">
      <dgm:prSet/>
      <dgm:spPr/>
      <dgm:t>
        <a:bodyPr/>
        <a:lstStyle/>
        <a:p>
          <a:endParaRPr lang="ru-RU"/>
        </a:p>
      </dgm:t>
    </dgm:pt>
    <dgm:pt modelId="{127CA436-F646-4E90-B7CF-95D941CF5D15}" type="sibTrans" cxnId="{4F742311-FFEB-4ABD-995A-CD8923B536D5}">
      <dgm:prSet/>
      <dgm:spPr/>
      <dgm:t>
        <a:bodyPr/>
        <a:lstStyle/>
        <a:p>
          <a:endParaRPr lang="ru-RU"/>
        </a:p>
      </dgm:t>
    </dgm:pt>
    <dgm:pt modelId="{22C453E7-3F20-4B6C-99FA-1B4F344810B4}" type="pres">
      <dgm:prSet presAssocID="{E36C1414-A4EE-4A00-B9A8-F33B506E30E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98A8ABF-9333-432C-8F6A-5D9138DA957E}" type="pres">
      <dgm:prSet presAssocID="{7EC49AA5-0A4A-487B-A971-C785DBDC2448}" presName="composite" presStyleCnt="0"/>
      <dgm:spPr/>
    </dgm:pt>
    <dgm:pt modelId="{3F312091-AC4B-4AB9-94C4-DFC44B12C084}" type="pres">
      <dgm:prSet presAssocID="{7EC49AA5-0A4A-487B-A971-C785DBDC2448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AA1496-AD5B-4454-9E4C-0843009354EC}" type="pres">
      <dgm:prSet presAssocID="{7EC49AA5-0A4A-487B-A971-C785DBDC2448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8686BF-D7B8-4248-B8A4-5ACBD6190EFE}" type="pres">
      <dgm:prSet presAssocID="{0C0CBF65-5CFC-41B6-8E63-568D1CE93229}" presName="sp" presStyleCnt="0"/>
      <dgm:spPr/>
    </dgm:pt>
    <dgm:pt modelId="{00FFA08C-D9EB-453B-88C6-8DB08950329F}" type="pres">
      <dgm:prSet presAssocID="{0C9FB989-BE50-40E2-BB9E-C2C575587CBB}" presName="composite" presStyleCnt="0"/>
      <dgm:spPr/>
    </dgm:pt>
    <dgm:pt modelId="{B2E29C6B-561C-4A63-8CAB-C2ECC4CE02F5}" type="pres">
      <dgm:prSet presAssocID="{0C9FB989-BE50-40E2-BB9E-C2C575587CBB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ECFD41-118B-409C-AC79-A99BF559D58A}" type="pres">
      <dgm:prSet presAssocID="{0C9FB989-BE50-40E2-BB9E-C2C575587CBB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DB54D1-4299-454E-8081-3D1037BA0B19}" type="pres">
      <dgm:prSet presAssocID="{174D78B0-F114-42B2-842C-F578BEF1DE97}" presName="sp" presStyleCnt="0"/>
      <dgm:spPr/>
    </dgm:pt>
    <dgm:pt modelId="{3EE39526-D705-46A3-934F-F918264550E8}" type="pres">
      <dgm:prSet presAssocID="{22E958A3-BB8E-4DD7-8305-39CE5FD6557E}" presName="composite" presStyleCnt="0"/>
      <dgm:spPr/>
    </dgm:pt>
    <dgm:pt modelId="{765E779D-63D6-4040-B7B1-C03D116414A1}" type="pres">
      <dgm:prSet presAssocID="{22E958A3-BB8E-4DD7-8305-39CE5FD6557E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920AEC-5BF8-4CF9-BE19-BFA3243313AD}" type="pres">
      <dgm:prSet presAssocID="{22E958A3-BB8E-4DD7-8305-39CE5FD6557E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1EA8DA-055F-4A71-AE99-8382FFDD30FE}" type="pres">
      <dgm:prSet presAssocID="{A4148AA0-F276-4807-9C66-03EEA873CC24}" presName="sp" presStyleCnt="0"/>
      <dgm:spPr/>
    </dgm:pt>
    <dgm:pt modelId="{10D46555-3AC3-42F9-9393-4C46C0DC0431}" type="pres">
      <dgm:prSet presAssocID="{14E2DE58-CBC1-4D18-86E5-8B6E2909963D}" presName="composite" presStyleCnt="0"/>
      <dgm:spPr/>
    </dgm:pt>
    <dgm:pt modelId="{118F64DB-9F68-44C0-B947-4A8D46A838CA}" type="pres">
      <dgm:prSet presAssocID="{14E2DE58-CBC1-4D18-86E5-8B6E2909963D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70F15D-1C50-4EA5-B076-4CD7D01E21F0}" type="pres">
      <dgm:prSet presAssocID="{14E2DE58-CBC1-4D18-86E5-8B6E2909963D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8EDC91-585C-477F-BBB1-B3D3F1DFBEA6}" type="pres">
      <dgm:prSet presAssocID="{1AD373B7-4B82-40A8-AB5A-AB3E8D2DFAC1}" presName="sp" presStyleCnt="0"/>
      <dgm:spPr/>
    </dgm:pt>
    <dgm:pt modelId="{36023E15-3C2C-46D5-BD60-63866B213A70}" type="pres">
      <dgm:prSet presAssocID="{236D7807-657C-4BA5-B3A8-2FC419CD15AA}" presName="composite" presStyleCnt="0"/>
      <dgm:spPr/>
    </dgm:pt>
    <dgm:pt modelId="{38DCC863-5964-40D9-8654-5E024D0D814E}" type="pres">
      <dgm:prSet presAssocID="{236D7807-657C-4BA5-B3A8-2FC419CD15AA}" presName="parentText" presStyleLbl="alignNode1" presStyleIdx="4" presStyleCnt="5" custLinFactNeighborX="-12812" custLinFactNeighborY="106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F2982D-0A0F-410F-AC59-32FB0CB96FB0}" type="pres">
      <dgm:prSet presAssocID="{236D7807-657C-4BA5-B3A8-2FC419CD15AA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83C31A-8D9B-4D5A-A2EF-1F722BFA78C8}" srcId="{E36C1414-A4EE-4A00-B9A8-F33B506E30E7}" destId="{236D7807-657C-4BA5-B3A8-2FC419CD15AA}" srcOrd="4" destOrd="0" parTransId="{47EDA826-0DE9-4CCA-9A41-5CABC97A73ED}" sibTransId="{895AE5BF-2D97-40CD-AF0E-59AE9E50E4D9}"/>
    <dgm:cxn modelId="{9A19EBBD-F69D-483B-A13A-50438E46C183}" type="presOf" srcId="{1BE750E5-4C67-42D1-B89D-B29E0EE17922}" destId="{05AA1496-AD5B-4454-9E4C-0843009354EC}" srcOrd="0" destOrd="0" presId="urn:microsoft.com/office/officeart/2005/8/layout/chevron2"/>
    <dgm:cxn modelId="{F71E1B76-6D06-4DD7-A6E0-D293750B123B}" type="presOf" srcId="{0C9FB989-BE50-40E2-BB9E-C2C575587CBB}" destId="{B2E29C6B-561C-4A63-8CAB-C2ECC4CE02F5}" srcOrd="0" destOrd="0" presId="urn:microsoft.com/office/officeart/2005/8/layout/chevron2"/>
    <dgm:cxn modelId="{8A198E98-2D84-464B-A4FD-BAE8D5D36672}" srcId="{E36C1414-A4EE-4A00-B9A8-F33B506E30E7}" destId="{0C9FB989-BE50-40E2-BB9E-C2C575587CBB}" srcOrd="1" destOrd="0" parTransId="{F3D690AB-2FA2-45C8-AF0B-C8F0DCA516F3}" sibTransId="{174D78B0-F114-42B2-842C-F578BEF1DE97}"/>
    <dgm:cxn modelId="{1065AD12-3675-4E2F-A061-45B9D5A3F855}" type="presOf" srcId="{236D7807-657C-4BA5-B3A8-2FC419CD15AA}" destId="{38DCC863-5964-40D9-8654-5E024D0D814E}" srcOrd="0" destOrd="0" presId="urn:microsoft.com/office/officeart/2005/8/layout/chevron2"/>
    <dgm:cxn modelId="{D4667935-7363-4EA9-9A6F-C43CEFF432B5}" srcId="{E36C1414-A4EE-4A00-B9A8-F33B506E30E7}" destId="{7EC49AA5-0A4A-487B-A971-C785DBDC2448}" srcOrd="0" destOrd="0" parTransId="{487E8443-AF65-4FD0-BB58-0C2E84B798A2}" sibTransId="{0C0CBF65-5CFC-41B6-8E63-568D1CE93229}"/>
    <dgm:cxn modelId="{672FD1C1-2BD8-4994-B4C1-A7B349016740}" srcId="{0C9FB989-BE50-40E2-BB9E-C2C575587CBB}" destId="{B9B0FC43-F363-410D-BCB5-3F5EA9C18047}" srcOrd="0" destOrd="0" parTransId="{FFD0DE66-4848-47E2-B7E8-4C79105398CD}" sibTransId="{79F1A239-26EB-423D-A506-9A74C43C1E56}"/>
    <dgm:cxn modelId="{898D98A8-6DBA-4A4B-B2D9-A803B262A39C}" type="presOf" srcId="{14E2DE58-CBC1-4D18-86E5-8B6E2909963D}" destId="{118F64DB-9F68-44C0-B947-4A8D46A838CA}" srcOrd="0" destOrd="0" presId="urn:microsoft.com/office/officeart/2005/8/layout/chevron2"/>
    <dgm:cxn modelId="{B6CA6F9D-2975-45D6-A463-2E9AE7C4D6B0}" type="presOf" srcId="{74492A00-9AEF-4B90-AF17-C7CEFA01FBEB}" destId="{74ECFD41-118B-409C-AC79-A99BF559D58A}" srcOrd="0" destOrd="1" presId="urn:microsoft.com/office/officeart/2005/8/layout/chevron2"/>
    <dgm:cxn modelId="{C9D44DDB-12DF-4CC8-B0E7-10D8FF199F91}" type="presOf" srcId="{7EC49AA5-0A4A-487B-A971-C785DBDC2448}" destId="{3F312091-AC4B-4AB9-94C4-DFC44B12C084}" srcOrd="0" destOrd="0" presId="urn:microsoft.com/office/officeart/2005/8/layout/chevron2"/>
    <dgm:cxn modelId="{7856450B-BFE6-4DDB-AFC4-642A0CCD7336}" type="presOf" srcId="{22E958A3-BB8E-4DD7-8305-39CE5FD6557E}" destId="{765E779D-63D6-4040-B7B1-C03D116414A1}" srcOrd="0" destOrd="0" presId="urn:microsoft.com/office/officeart/2005/8/layout/chevron2"/>
    <dgm:cxn modelId="{3FA35DF0-2F6D-49AF-AF55-6406ADBE7520}" type="presOf" srcId="{E36C1414-A4EE-4A00-B9A8-F33B506E30E7}" destId="{22C453E7-3F20-4B6C-99FA-1B4F344810B4}" srcOrd="0" destOrd="0" presId="urn:microsoft.com/office/officeart/2005/8/layout/chevron2"/>
    <dgm:cxn modelId="{3160707F-033F-419A-A8B2-B02315655ED5}" type="presOf" srcId="{765A6D61-499C-4E3D-87C8-C7B1FB63F3CB}" destId="{E070F15D-1C50-4EA5-B076-4CD7D01E21F0}" srcOrd="0" destOrd="0" presId="urn:microsoft.com/office/officeart/2005/8/layout/chevron2"/>
    <dgm:cxn modelId="{4F742311-FFEB-4ABD-995A-CD8923B536D5}" srcId="{236D7807-657C-4BA5-B3A8-2FC419CD15AA}" destId="{5A07843F-ED71-4F43-869F-A7CE90BE0E06}" srcOrd="0" destOrd="0" parTransId="{629754FA-AD05-44E5-9327-D9890A28513F}" sibTransId="{127CA436-F646-4E90-B7CF-95D941CF5D15}"/>
    <dgm:cxn modelId="{4888261A-96C7-494A-B47C-164654AD0E99}" srcId="{22E958A3-BB8E-4DD7-8305-39CE5FD6557E}" destId="{6380C516-A998-48BA-9A14-0511B6180581}" srcOrd="0" destOrd="0" parTransId="{98C7A90C-F552-4063-8DC3-6EFA3B98EC72}" sibTransId="{E1ACE131-ACCF-4D29-B1E4-1A66016880E1}"/>
    <dgm:cxn modelId="{4A94AF30-EA0C-40FE-AEE3-531F3C5B333C}" srcId="{0C9FB989-BE50-40E2-BB9E-C2C575587CBB}" destId="{74492A00-9AEF-4B90-AF17-C7CEFA01FBEB}" srcOrd="1" destOrd="0" parTransId="{73B96810-5F6C-42A7-AA1C-FFDCF8B81D30}" sibTransId="{7EACA13C-3AC0-480F-99E1-A5AA04418AF3}"/>
    <dgm:cxn modelId="{6423ABE7-386B-45BA-9899-256AA1F781FE}" srcId="{7EC49AA5-0A4A-487B-A971-C785DBDC2448}" destId="{1BE750E5-4C67-42D1-B89D-B29E0EE17922}" srcOrd="0" destOrd="0" parTransId="{524E9687-3FD0-48D9-9E14-A3148D0E6503}" sibTransId="{7F989E50-8198-47C3-AD28-0AB60A7CAA3E}"/>
    <dgm:cxn modelId="{F8E90097-F231-4EB5-A99A-E5597790D18A}" srcId="{14E2DE58-CBC1-4D18-86E5-8B6E2909963D}" destId="{765A6D61-499C-4E3D-87C8-C7B1FB63F3CB}" srcOrd="0" destOrd="0" parTransId="{DAAB8078-73B4-4698-8EE7-DA749246F868}" sibTransId="{20B2EEA6-A411-4E24-AABC-B837AB356B79}"/>
    <dgm:cxn modelId="{2731C035-A73F-4FD4-925C-D857F4FCC28A}" type="presOf" srcId="{5A07843F-ED71-4F43-869F-A7CE90BE0E06}" destId="{F0F2982D-0A0F-410F-AC59-32FB0CB96FB0}" srcOrd="0" destOrd="0" presId="urn:microsoft.com/office/officeart/2005/8/layout/chevron2"/>
    <dgm:cxn modelId="{A25F5D5C-BDAB-4784-8182-4E0C1EC0E9D5}" type="presOf" srcId="{6380C516-A998-48BA-9A14-0511B6180581}" destId="{E2920AEC-5BF8-4CF9-BE19-BFA3243313AD}" srcOrd="0" destOrd="0" presId="urn:microsoft.com/office/officeart/2005/8/layout/chevron2"/>
    <dgm:cxn modelId="{E91D616A-03F2-4C2D-81E8-F6CC5675F6B2}" srcId="{E36C1414-A4EE-4A00-B9A8-F33B506E30E7}" destId="{14E2DE58-CBC1-4D18-86E5-8B6E2909963D}" srcOrd="3" destOrd="0" parTransId="{FA17D17E-9088-419F-BFD5-1499848AA55F}" sibTransId="{1AD373B7-4B82-40A8-AB5A-AB3E8D2DFAC1}"/>
    <dgm:cxn modelId="{D1F0B30E-8CD3-43E0-964C-CC044E5DBF8D}" srcId="{E36C1414-A4EE-4A00-B9A8-F33B506E30E7}" destId="{22E958A3-BB8E-4DD7-8305-39CE5FD6557E}" srcOrd="2" destOrd="0" parTransId="{63E3E5BD-E91F-4C96-B468-067B92A57676}" sibTransId="{A4148AA0-F276-4807-9C66-03EEA873CC24}"/>
    <dgm:cxn modelId="{27CA8BD3-4CE6-4C2B-9F01-CEAC50A697EC}" type="presOf" srcId="{B9B0FC43-F363-410D-BCB5-3F5EA9C18047}" destId="{74ECFD41-118B-409C-AC79-A99BF559D58A}" srcOrd="0" destOrd="0" presId="urn:microsoft.com/office/officeart/2005/8/layout/chevron2"/>
    <dgm:cxn modelId="{ABD6A373-1F2C-4717-B7F7-87C4B9BBA9DD}" type="presParOf" srcId="{22C453E7-3F20-4B6C-99FA-1B4F344810B4}" destId="{698A8ABF-9333-432C-8F6A-5D9138DA957E}" srcOrd="0" destOrd="0" presId="urn:microsoft.com/office/officeart/2005/8/layout/chevron2"/>
    <dgm:cxn modelId="{E22A5940-FC68-43DD-9C00-207A269FB723}" type="presParOf" srcId="{698A8ABF-9333-432C-8F6A-5D9138DA957E}" destId="{3F312091-AC4B-4AB9-94C4-DFC44B12C084}" srcOrd="0" destOrd="0" presId="urn:microsoft.com/office/officeart/2005/8/layout/chevron2"/>
    <dgm:cxn modelId="{D70B2EB6-2227-4612-9BF5-6CC0F1B811DA}" type="presParOf" srcId="{698A8ABF-9333-432C-8F6A-5D9138DA957E}" destId="{05AA1496-AD5B-4454-9E4C-0843009354EC}" srcOrd="1" destOrd="0" presId="urn:microsoft.com/office/officeart/2005/8/layout/chevron2"/>
    <dgm:cxn modelId="{91BC087A-469A-4B94-9CCA-41799D28A500}" type="presParOf" srcId="{22C453E7-3F20-4B6C-99FA-1B4F344810B4}" destId="{748686BF-D7B8-4248-B8A4-5ACBD6190EFE}" srcOrd="1" destOrd="0" presId="urn:microsoft.com/office/officeart/2005/8/layout/chevron2"/>
    <dgm:cxn modelId="{62E08D1A-16BE-4794-B1D5-DC4147433EBD}" type="presParOf" srcId="{22C453E7-3F20-4B6C-99FA-1B4F344810B4}" destId="{00FFA08C-D9EB-453B-88C6-8DB08950329F}" srcOrd="2" destOrd="0" presId="urn:microsoft.com/office/officeart/2005/8/layout/chevron2"/>
    <dgm:cxn modelId="{760E85D4-72DA-4974-A8FB-DF1B9AECA887}" type="presParOf" srcId="{00FFA08C-D9EB-453B-88C6-8DB08950329F}" destId="{B2E29C6B-561C-4A63-8CAB-C2ECC4CE02F5}" srcOrd="0" destOrd="0" presId="urn:microsoft.com/office/officeart/2005/8/layout/chevron2"/>
    <dgm:cxn modelId="{A1CCA7FF-AE07-4379-BC4E-7EC11D2DEFC8}" type="presParOf" srcId="{00FFA08C-D9EB-453B-88C6-8DB08950329F}" destId="{74ECFD41-118B-409C-AC79-A99BF559D58A}" srcOrd="1" destOrd="0" presId="urn:microsoft.com/office/officeart/2005/8/layout/chevron2"/>
    <dgm:cxn modelId="{C5746CC4-C138-41DA-9DCF-E2AD51B9B047}" type="presParOf" srcId="{22C453E7-3F20-4B6C-99FA-1B4F344810B4}" destId="{5EDB54D1-4299-454E-8081-3D1037BA0B19}" srcOrd="3" destOrd="0" presId="urn:microsoft.com/office/officeart/2005/8/layout/chevron2"/>
    <dgm:cxn modelId="{EC3E3481-DF2F-4F51-B01E-33C48B6F9C93}" type="presParOf" srcId="{22C453E7-3F20-4B6C-99FA-1B4F344810B4}" destId="{3EE39526-D705-46A3-934F-F918264550E8}" srcOrd="4" destOrd="0" presId="urn:microsoft.com/office/officeart/2005/8/layout/chevron2"/>
    <dgm:cxn modelId="{9ADE3D5C-ACF9-46A4-8B95-7F06CC1D3DB9}" type="presParOf" srcId="{3EE39526-D705-46A3-934F-F918264550E8}" destId="{765E779D-63D6-4040-B7B1-C03D116414A1}" srcOrd="0" destOrd="0" presId="urn:microsoft.com/office/officeart/2005/8/layout/chevron2"/>
    <dgm:cxn modelId="{80508CA2-ADF7-4F21-A562-4000A6D2962C}" type="presParOf" srcId="{3EE39526-D705-46A3-934F-F918264550E8}" destId="{E2920AEC-5BF8-4CF9-BE19-BFA3243313AD}" srcOrd="1" destOrd="0" presId="urn:microsoft.com/office/officeart/2005/8/layout/chevron2"/>
    <dgm:cxn modelId="{F646C48D-3420-4FBC-B1ED-081D01CF2F05}" type="presParOf" srcId="{22C453E7-3F20-4B6C-99FA-1B4F344810B4}" destId="{3C1EA8DA-055F-4A71-AE99-8382FFDD30FE}" srcOrd="5" destOrd="0" presId="urn:microsoft.com/office/officeart/2005/8/layout/chevron2"/>
    <dgm:cxn modelId="{664C3527-9024-4976-A919-8633DDADFBBE}" type="presParOf" srcId="{22C453E7-3F20-4B6C-99FA-1B4F344810B4}" destId="{10D46555-3AC3-42F9-9393-4C46C0DC0431}" srcOrd="6" destOrd="0" presId="urn:microsoft.com/office/officeart/2005/8/layout/chevron2"/>
    <dgm:cxn modelId="{7AEC6FA5-AF14-442A-B8EA-5B7DA8FF99E2}" type="presParOf" srcId="{10D46555-3AC3-42F9-9393-4C46C0DC0431}" destId="{118F64DB-9F68-44C0-B947-4A8D46A838CA}" srcOrd="0" destOrd="0" presId="urn:microsoft.com/office/officeart/2005/8/layout/chevron2"/>
    <dgm:cxn modelId="{9BD1D6B2-6126-461D-9083-09B9118A5EC7}" type="presParOf" srcId="{10D46555-3AC3-42F9-9393-4C46C0DC0431}" destId="{E070F15D-1C50-4EA5-B076-4CD7D01E21F0}" srcOrd="1" destOrd="0" presId="urn:microsoft.com/office/officeart/2005/8/layout/chevron2"/>
    <dgm:cxn modelId="{53D9A140-B1F7-44A9-9831-747A4D503738}" type="presParOf" srcId="{22C453E7-3F20-4B6C-99FA-1B4F344810B4}" destId="{438EDC91-585C-477F-BBB1-B3D3F1DFBEA6}" srcOrd="7" destOrd="0" presId="urn:microsoft.com/office/officeart/2005/8/layout/chevron2"/>
    <dgm:cxn modelId="{3B279DAC-175F-42FC-BAA7-A3059F1C1744}" type="presParOf" srcId="{22C453E7-3F20-4B6C-99FA-1B4F344810B4}" destId="{36023E15-3C2C-46D5-BD60-63866B213A70}" srcOrd="8" destOrd="0" presId="urn:microsoft.com/office/officeart/2005/8/layout/chevron2"/>
    <dgm:cxn modelId="{482A3DE8-363E-4D4D-B9DF-F9EC0DB4B5D2}" type="presParOf" srcId="{36023E15-3C2C-46D5-BD60-63866B213A70}" destId="{38DCC863-5964-40D9-8654-5E024D0D814E}" srcOrd="0" destOrd="0" presId="urn:microsoft.com/office/officeart/2005/8/layout/chevron2"/>
    <dgm:cxn modelId="{DB6A8AC6-FBD8-4308-9CB1-BCC45B9A105C}" type="presParOf" srcId="{36023E15-3C2C-46D5-BD60-63866B213A70}" destId="{F0F2982D-0A0F-410F-AC59-32FB0CB96FB0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detskiy-sad/okruzhayushchiy-mir/2015/01/31/proekt-kray-rodnoy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s://www.maam.ru/detskijsad/fototchet-interaktivnogo-konkursa-my-rozhdeny-ne-dlja-voiny.html" TargetMode="External"/><Relationship Id="rId4" Type="http://schemas.openxmlformats.org/officeDocument/2006/relationships/hyperlink" Target="https://www.maam.ru/detskijsad/prezentacija-moja-rodina-nizhnii-novgorod.html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uploads.knightlab.com/storymapjs/4e1300726afed4ae25dec8b4559297b0/virtualnoe-puteshestvie-po-nizhnemu-novgorodu/draft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hyperlink" Target="https://wordcloud.pro/ru/studio/editor?v=17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nastol.com.ua/download.php?img=201307/1920x1200/nastol.com.ua-542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https://4.bp.blogspot.com/-qTdrH2jDxOg/XHKFuuXAYnI/AAAAAAAAFNI/qTxSv3YqdqcxkehwffF4MGONE5Pd3HHGACLcBGAs/s1600/DSCF83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357297"/>
            <a:ext cx="7215238" cy="4711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214290"/>
            <a:ext cx="8643998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«Детский сад №154»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1571612"/>
            <a:ext cx="6715172" cy="164307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Проект :«Формирование познавательной активности и нравственно-патриотических качеств у старших дошкольников через приобщение к истории и культуре Нижнего Новгорода»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29256" y="5929330"/>
            <a:ext cx="3286148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 воспитатель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Устюжанина О.Л.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www.nastol.com.ua/download.php?img=201307/1920x1200/nastol.com.ua-542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28575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Итоги проделанной работы</a:t>
            </a:r>
            <a:endParaRPr lang="ru-RU" sz="3600" b="1" dirty="0">
              <a:ln w="28575" cmpd="sng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857232"/>
            <a:ext cx="3571900" cy="714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Созданы обучающие презентации для воспитанников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4000504"/>
            <a:ext cx="4643470" cy="7858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Разработаны консультации для родителей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«Природа Нижегородского края»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857232"/>
            <a:ext cx="3571900" cy="714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Изготовлены тематические альбомы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00562" y="1714488"/>
            <a:ext cx="3357586" cy="10715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«Достопримечательности Нижнего Новгорода»,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«Башни Нижегородского Кремля»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2857496"/>
            <a:ext cx="3571900" cy="714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Организованы фотовыставки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5000628" y="3643314"/>
            <a:ext cx="3643337" cy="114300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«Достопримечательности Нижнего Новгорода»,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«Культурный Нижний»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4929198"/>
            <a:ext cx="3571900" cy="714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Созданы дидактические игры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12"/>
          <p:cNvSpPr txBox="1">
            <a:spLocks/>
          </p:cNvSpPr>
          <p:nvPr/>
        </p:nvSpPr>
        <p:spPr>
          <a:xfrm>
            <a:off x="285721" y="5714993"/>
            <a:ext cx="3429023" cy="114300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«Памятники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и площади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«Фонтаны», «Парки»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Игра-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ходилка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«Юный экскурсовод»,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Разрезные картинки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6" name="Содержимое 12"/>
          <p:cNvSpPr txBox="1">
            <a:spLocks/>
          </p:cNvSpPr>
          <p:nvPr/>
        </p:nvSpPr>
        <p:spPr>
          <a:xfrm>
            <a:off x="214283" y="1643050"/>
            <a:ext cx="3571899" cy="214314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«Моя Родина- Нижний Новгород»,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«Мастер Чародей»,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«Легенды Коромысловой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башни»,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«Башни Нижегородского Кремля»,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«Загадки о родном городе и районе»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«Птицы нашего города»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72000" y="5072074"/>
            <a:ext cx="3571900" cy="714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Созданы макет Нижегородского Кремля и улица города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www.nastol.com.ua/download.php?img=201307/1920x1200/nastol.com.ua-542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785786" y="142852"/>
            <a:ext cx="7829576" cy="86834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31550" cmpd="sng">
                  <a:solidFill>
                    <a:srgbClr val="0033CC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Дальнейшая работа по проекту</a:t>
            </a:r>
            <a:endParaRPr lang="ru-RU" b="1" dirty="0">
              <a:ln w="31550" cmpd="sng">
                <a:solidFill>
                  <a:srgbClr val="0033CC"/>
                </a:solidFill>
                <a:prstDash val="solid"/>
              </a:ln>
              <a:solidFill>
                <a:srgbClr val="00B0F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Сделать папку-копилку «Писатели и поэты Нижнего Новгорода»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Организовать для детей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«Тайны древнего Кремля»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Оформить стенгазету «Любимый город – С днем рождения!»</a:t>
            </a:r>
          </a:p>
          <a:p>
            <a:pPr>
              <a:buFont typeface="Wingdings" pitchFamily="2" charset="2"/>
              <a:buChar char="q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Принять участие в конкурсе  «Цветущий Нижний»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Участвовать в фотовыставке «Семейная прогулка по  Нижнему Новгороду»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www.nastol.com.ua/download.php?img=201307/1920x1200/nastol.com.ua-542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6766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3155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n w="3155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ln w="3155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Транслируемость</a:t>
            </a:r>
            <a:r>
              <a:rPr lang="ru-RU" sz="2400" b="1" dirty="0" smtClean="0">
                <a:ln w="3155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n w="3155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практических достижений профессиональной </a:t>
            </a:r>
            <a:r>
              <a:rPr lang="ru-RU" sz="2400" b="1" dirty="0" smtClean="0">
                <a:ln w="3155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2400" b="1" dirty="0">
              <a:ln w="31550" cmpd="sng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6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5114932" cy="541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Опыт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представлен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Цикл познавательных занятий </a:t>
            </a:r>
          </a:p>
          <a:p>
            <a:pPr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(с использованием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ИКТ-технологий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 «Край родной»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3"/>
              </a:rPr>
              <a:t>https://nsportal.ru/detskiy-sad/okruzhayushchiy-mir/2015/01/31/proekt-kray-rodnoy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Презентация «Моя Родина- Нижний Новгород»</a:t>
            </a:r>
          </a:p>
          <a:p>
            <a:pPr algn="just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www.maam.ru/detskijsad/prezentacija-moja-rodina-nizhnii-novgorod.html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-</a:t>
            </a:r>
            <a:r>
              <a:rPr lang="ru-RU" sz="2000" u="sng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Фотоотчет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 об интерактивном конкурсе </a:t>
            </a:r>
          </a:p>
          <a:p>
            <a:pPr>
              <a:buNone/>
            </a:pP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«Мы рождены не для войны»</a:t>
            </a:r>
            <a:endParaRPr lang="ru-RU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C:\Users\User\Desktop\Моя Родина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94" y="2071678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nastol.com.ua/download.php?img=201307/1920x1200/nastol.com.ua-542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3155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3200" b="1" dirty="0">
              <a:ln w="31550" cmpd="sng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004090"/>
            <a:ext cx="8072494" cy="5022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1.Вагурина Л.Славянская мифология. Словарь-справочник,Москва,1998</a:t>
            </a:r>
          </a:p>
          <a:p>
            <a:pPr lvl="1"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2.Воронов В.С. «О крестьянском искусстве». Москва ,1972</a:t>
            </a:r>
          </a:p>
          <a:p>
            <a:pPr lvl="1"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3.Князева О.Л.,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Маханева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М.Д. «Приобщение детей к истокам русской народной культуры», С.-Петербург,2010</a:t>
            </a:r>
          </a:p>
          <a:p>
            <a:pPr lvl="1"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4.Николаева С.Р., Катышева И.Б. «Народный календарь-основа планирования с дошкольниками», С.-Петербург,2004</a:t>
            </a:r>
          </a:p>
          <a:p>
            <a:pPr lvl="1"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5.«Предания и легенды России», Москва ,1992</a:t>
            </a:r>
          </a:p>
          <a:p>
            <a:pPr lvl="1"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6.Сухомлинский В.А. «Хрестоматия по этике», Москва 1990</a:t>
            </a:r>
          </a:p>
          <a:p>
            <a:pPr lvl="1"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А. М. Виноградова «Воспитание нравственных чувств у старших дошкольников».  Журнал «Дошкольное воспитание».</a:t>
            </a:r>
          </a:p>
          <a:p>
            <a:pPr lvl="1"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8. Г. Н. Эйсмонт –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Швыдская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М., Просвещение», 1969 «Нравственно-патриотическое воспитание дошкольников».</a:t>
            </a:r>
          </a:p>
          <a:p>
            <a:pPr lvl="1"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9. М. Д. 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Маханева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«Нравственно-патриотическое воспитание дошкольников».</a:t>
            </a:r>
          </a:p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Источники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интернет-ресурса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http://maam.ru/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Маам.ру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"- сайт для воспитателей детского сада.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http://dohcolonok.ru/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"Дошколенок"- сайт для воспитателей детского сада.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http://lukoshko.net/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-Сайт «Лукошко  сказок»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nastol.com.ua/download.php?img=201307/1920x1200/nastol.com.ua-542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b="1" dirty="0">
              <a:ln w="31550" cmpd="sng">
                <a:solidFill>
                  <a:schemeClr val="accent5">
                    <a:lumMod val="50000"/>
                  </a:schemeClr>
                </a:solidFill>
                <a:prstDash val="solid"/>
              </a:ln>
              <a:solidFill>
                <a:srgbClr val="0033CC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00201"/>
            <a:ext cx="7472386" cy="3328998"/>
          </a:xfrm>
        </p:spPr>
        <p:txBody>
          <a:bodyPr>
            <a:normAutofit fontScale="85000" lnSpcReduction="20000"/>
          </a:bodyPr>
          <a:lstStyle/>
          <a:p>
            <a:pPr marL="0" lvl="0" indent="0" algn="ctr">
              <a:buClr>
                <a:schemeClr val="accent1"/>
              </a:buClr>
              <a:buSzPct val="70000"/>
              <a:buNone/>
              <a:defRPr/>
            </a:pPr>
            <a:endParaRPr lang="ru-RU" sz="2000" dirty="0" smtClean="0"/>
          </a:p>
          <a:p>
            <a:pPr marL="0" lvl="0" indent="0" algn="ctr">
              <a:buClr>
                <a:schemeClr val="accent1"/>
              </a:buClr>
              <a:buSzPct val="7000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Духовно-нравственное и патриотическое воспитание начинается в дошкольном возрасте. В связи с актуальностью сохранения культурного наследия, воспитания высоко духовных людей, обогащения знаний о родном городе у детей дошкольного возраста в образовательный процесс дошкольных образовательных учреждений введен национально-региональный компонент. </a:t>
            </a:r>
          </a:p>
          <a:p>
            <a:pPr marL="0" lvl="0" indent="0" algn="ctr">
              <a:buClr>
                <a:schemeClr val="accent1"/>
              </a:buClr>
              <a:buSzPct val="70000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chemeClr val="accent1"/>
              </a:buClr>
              <a:buSzPct val="7000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последнее время обращение к народным истокам, декоративно-прикладному искусству русского народа стало традиционным для использования в практике нравственно-патриотического воспитания дошкольников.</a:t>
            </a:r>
          </a:p>
          <a:p>
            <a:pPr marL="0" lvl="0" indent="0" algn="ctr">
              <a:buClr>
                <a:schemeClr val="accent1"/>
              </a:buClr>
              <a:buSzPct val="70000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Clr>
                <a:schemeClr val="accent1"/>
              </a:buClr>
              <a:buSzPct val="7000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Призывая воспитывать граждан Отечества, мы знакомим детей в доступной форме с важнейшими событиями современности и жизни прошлого поколения.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nastol.com.ua/download.php?img=201307/1920x1200/nastol.com.ua-542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n w="3155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3155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ln w="3155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33CC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700" b="1" dirty="0" smtClean="0">
                <a:ln w="3155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Стимулировать познавательную и творческою активности у старших дошкольников в процессе приобщения к истории и  культуре Нижнего Новгорода, посредством использования интерактивных технологий. 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800" b="1" dirty="0" smtClean="0">
                <a:ln w="3155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>
              <a:buNone/>
            </a:pPr>
            <a:r>
              <a:rPr lang="ru-RU" sz="2800" b="1" dirty="0" smtClean="0">
                <a:ln w="3155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</a:p>
          <a:p>
            <a:pPr algn="ctr">
              <a:buNone/>
            </a:pPr>
            <a:r>
              <a:rPr lang="ru-RU" sz="2800" b="1" dirty="0" smtClean="0">
                <a:ln w="3155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500" b="1" dirty="0" smtClean="0">
                <a:ln w="31550" cmpd="sng">
                  <a:solidFill>
                    <a:schemeClr val="accent5">
                      <a:lumMod val="50000"/>
                    </a:schemeClr>
                  </a:solidFill>
                  <a:prstDash val="solid"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Расширять представления о Нижнем Новгороде, развивать интерес к истории города, воспитывать гордость за свой город, любовь к нему.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Способствовать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проявлению творческой активности в процессе  организации продуктивной деятельности (элементы декоративно-прикладного искусства, лепка из глины, изготовление макетов)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Создавать условия для развития познавательного интереса к истории малой Родины у детей и родителей, посредством организации групповых проектов.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у детей дух патриотизма, любовь к родному городу.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nastol.com.ua/download.php?img=201307/1920x1200/nastol.com.ua-542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86834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ru-RU" sz="31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Формы и методы работы с детьми </a:t>
            </a:r>
            <a:endParaRPr lang="ru-RU" sz="3100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28662" y="1357298"/>
          <a:ext cx="7429552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www.nastol.com.ua/download.php?img=201307/1920x1200/nastol.com.ua-542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553701">
            <a:off x="6286739" y="3298820"/>
            <a:ext cx="1999377" cy="26658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4786314" y="5786454"/>
            <a:ext cx="3000396" cy="714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«Культурный Нижний»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928926" y="3429000"/>
            <a:ext cx="2714644" cy="714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Разрезные картинки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 descr="C:\Users\User\Desktop\Новая папка (2)\IMG_E57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1500174"/>
            <a:ext cx="1714512" cy="3394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Прямоугольник 15"/>
          <p:cNvSpPr/>
          <p:nvPr/>
        </p:nvSpPr>
        <p:spPr>
          <a:xfrm>
            <a:off x="214282" y="5715016"/>
            <a:ext cx="3929090" cy="92867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Фотовыставка «Достопримечательности Нижнего Новгорода»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одержимое 4"/>
          <p:cNvSpPr txBox="1">
            <a:spLocks noGrp="1"/>
          </p:cNvSpPr>
          <p:nvPr>
            <p:ph type="title"/>
          </p:nvPr>
        </p:nvSpPr>
        <p:spPr>
          <a:xfrm>
            <a:off x="1785918" y="142852"/>
            <a:ext cx="4257676" cy="79690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Реализация проекта</a:t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«Моя Родина- Нижний Новгород»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6248" y="1285860"/>
            <a:ext cx="2286016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nastol.com.ua/download.php?img=201307/1920x1200/nastol.com.ua-54204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357694"/>
            <a:ext cx="3857652" cy="64294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Викторина «Знатоки Нижнего Новгорода»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3929058" y="214290"/>
            <a:ext cx="5000628" cy="9397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Реализация проекта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«Моя Родина- Нижний Новгород»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6143644"/>
            <a:ext cx="4458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https://wordcloud.pro/ru/studio/editor?v=17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572000" y="5500702"/>
            <a:ext cx="4286280" cy="5715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Облако слов  «Достопримечательности нашего города»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В форме дом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2786058"/>
            <a:ext cx="2571736" cy="2571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1571612"/>
            <a:ext cx="2786082" cy="20895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214282" y="1857364"/>
            <a:ext cx="3429056" cy="92869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Игра-ходилка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«Юный экскурсовод»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www.nastol.com.ua/download.php?img=201307/1920x1200/nastol.com.ua-542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0"/>
            <a:ext cx="5329246" cy="10826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Совместная деятельность с родителями- макет Нижегородского Кремля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2" name="Picture 4" descr="C:\Users\User\Desktop\Новая папка (3)\IMG_588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428736"/>
            <a:ext cx="6500858" cy="4875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www.nastol.com.ua/download.php?img=201307/1920x1200/nastol.com.ua-542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6500826" y="2571744"/>
            <a:ext cx="2428892" cy="714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«День Победы»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7" descr="C:\Users\User\Desktop\img_23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57166"/>
            <a:ext cx="1643074" cy="21907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214282" y="3071810"/>
            <a:ext cx="2428892" cy="714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Акция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«Сады Победы»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5715016"/>
            <a:ext cx="2428892" cy="714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Стенгазета «Мы помним – гордимся»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1214422"/>
            <a:ext cx="2428892" cy="714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Акция «Окна Победы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 t="7409" b="11110"/>
          <a:stretch>
            <a:fillRect/>
          </a:stretch>
        </p:blipFill>
        <p:spPr bwMode="auto">
          <a:xfrm>
            <a:off x="2071670" y="4143380"/>
            <a:ext cx="1928826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4786314" y="214290"/>
            <a:ext cx="3929090" cy="11430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проекта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Мы помним и гордимся»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8" descr="https://www.maam.ru/upload/blogs/detsad-377670-15887077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3643314"/>
            <a:ext cx="2286016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Прямоугольник 15"/>
          <p:cNvSpPr/>
          <p:nvPr/>
        </p:nvSpPr>
        <p:spPr>
          <a:xfrm>
            <a:off x="5357818" y="6143620"/>
            <a:ext cx="2428892" cy="714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Акция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«Рисуем Победу»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s://www.nastol.com.ua/download.php?img=201307/1920x1200/nastol.com.ua-542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14546" y="274638"/>
            <a:ext cx="6472254" cy="12255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 smtClean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Участие детей в конкурсах, акциях</a:t>
            </a:r>
            <a:endParaRPr lang="ru-RU" sz="2800" b="1" dirty="0">
              <a:ln w="31550" cmpd="sng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1928794" y="1643051"/>
            <a:ext cx="6467492" cy="350046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Музыкальная акция «Поем тебе, Великая Победа»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Конкурс «Строки, опаленные войной»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Выставка «Район в объективе»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Марафон «Заповедная природа»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«Мир  глазами детей»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719</Words>
  <PresentationFormat>Экран (4:3)</PresentationFormat>
  <Paragraphs>106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Актуальность</vt:lpstr>
      <vt:lpstr>  Цель: Стимулировать познавательную и творческою активности у старших дошкольников в процессе приобщения к истории и  культуре Нижнего Новгорода, посредством использования интерактивных технологий.  </vt:lpstr>
      <vt:lpstr> Формы и методы работы с детьми </vt:lpstr>
      <vt:lpstr>Реализация проекта  «Моя Родина- Нижний Новгород» </vt:lpstr>
      <vt:lpstr>Слайд 6</vt:lpstr>
      <vt:lpstr>Совместная деятельность с родителями- макет Нижегородского Кремля</vt:lpstr>
      <vt:lpstr>Слайд 8</vt:lpstr>
      <vt:lpstr>Участие детей в конкурсах, акциях</vt:lpstr>
      <vt:lpstr>Итоги проделанной работы</vt:lpstr>
      <vt:lpstr>Дальнейшая работа по проекту</vt:lpstr>
      <vt:lpstr> Транслируемость практических достижений профессиональной деятельности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87</cp:revision>
  <dcterms:created xsi:type="dcterms:W3CDTF">2021-03-31T16:56:33Z</dcterms:created>
  <dcterms:modified xsi:type="dcterms:W3CDTF">2021-04-16T08:38:00Z</dcterms:modified>
</cp:coreProperties>
</file>