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7" r:id="rId7"/>
    <p:sldId id="262" r:id="rId8"/>
    <p:sldId id="260" r:id="rId9"/>
    <p:sldId id="261" r:id="rId10"/>
    <p:sldId id="264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1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C6EB0-A2BA-44D5-BFDA-0C99CBA29B2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E33A7-36B4-433D-9187-2F1B4D4864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26064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66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</a:t>
            </a:r>
            <a:r>
              <a:rPr lang="ru-RU" sz="1600" b="1" dirty="0" err="1" smtClean="0">
                <a:solidFill>
                  <a:srgbClr val="000066"/>
                </a:solidFill>
                <a:effectLst/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600" b="1" dirty="0" smtClean="0">
                <a:solidFill>
                  <a:srgbClr val="000066"/>
                </a:solidFill>
                <a:effectLst/>
                <a:latin typeface="Times New Roman" pitchFamily="18" charset="0"/>
                <a:cs typeface="Times New Roman" pitchFamily="18" charset="0"/>
              </a:rPr>
              <a:t> вида (художественно - эстетического приоритетного направления развития воспитанников) второй категории № 6 «Сказка»</a:t>
            </a:r>
            <a:endParaRPr lang="ru-RU" sz="1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4005064"/>
            <a:ext cx="5472608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</a:rPr>
              <a:t>Разработчики:</a:t>
            </a:r>
          </a:p>
          <a:p>
            <a:pPr>
              <a:spcBef>
                <a:spcPct val="50000"/>
              </a:spcBef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</a:rPr>
              <a:t>Неграмотнова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 Ольга Николаевна, воспитатель,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</a:rPr>
              <a:t>Шабурова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 Светлана Васильевна,  воспитатель.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2204863"/>
            <a:ext cx="727280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Проект «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Полёт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космос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</a:p>
          <a:p>
            <a:pPr algn="ctr"/>
            <a:endParaRPr lang="ru-RU" sz="120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(средний дошкольный возраст)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521" y="260647"/>
            <a:ext cx="8488181" cy="360041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Работа с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родителями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Выставка «День космонавтики»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8" name="Содержимое 7" descr="DSCN999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1871700" y="1520788"/>
            <a:ext cx="5328592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0089215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88181" cy="72008"/>
          </a:xfrm>
        </p:spPr>
        <p:txBody>
          <a:bodyPr>
            <a:normAutofit fontScale="90000"/>
          </a:bodyPr>
          <a:lstStyle/>
          <a:p>
            <a:pPr>
              <a:lnSpc>
                <a:spcPts val="25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Участие во Всероссийском конкурсе для дошкольников «Дорога в космос»</a:t>
            </a:r>
            <a:endParaRPr lang="ru-RU" sz="3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-20210405-WA001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66858" y="836712"/>
            <a:ext cx="2161126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IMG-20210405-WA002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1114" y="836712"/>
            <a:ext cx="2161126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IMG-20210405-WA002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04248" y="2060848"/>
            <a:ext cx="2160240" cy="3058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IMG-20210405-WA002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06619" y="1881168"/>
            <a:ext cx="2161125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IMG-20210405-WA002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338867" y="3573016"/>
            <a:ext cx="2161125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Диплом-ЕА №57049-26.03.2021_000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569506" y="3573016"/>
            <a:ext cx="2162734" cy="306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045779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11560" y="511904"/>
            <a:ext cx="777686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Поверхностные знания детей о космосе, первом человеке, полетевшем в космос, о существовании праздника в России - День космонавтики. 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420888"/>
            <a:ext cx="741682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году наша страна отмечает великое событие по освоению космоса.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60 лет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назад Ю Гагарин совершил первый полет в космос. В ходе бесед с детьми выяснилось, что у детей вызывает интерес космическая тематика.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решили  глубже изучить тему космоса и отправиться в «космическую экспедицию».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932321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01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48680"/>
            <a:ext cx="8208912" cy="39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Цель проекта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endParaRPr lang="ru-RU" dirty="0">
              <a:solidFill>
                <a:srgbClr val="FF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412776"/>
            <a:ext cx="1887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Задачи проекта: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916832"/>
            <a:ext cx="8280920" cy="302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Вызвать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интерес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 российскому празднику - День космонавтики.</a:t>
            </a:r>
            <a:endParaRPr lang="ru-RU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Активировать слуховые и зрительные анализаторы, развивать у детей речь, воображение и мышление. Развивать умения взаимодействовать друг с другом, побуждать детей к совместной деятельности.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 Воспитывать любознательность. Развивать чувство гордости к своей стране, умение слушать взрослых.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4. Активизировать словарь:  планета, космос, созвездие, ракета, скафандр,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луна,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космонавт.</a:t>
            </a: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9552" y="573198"/>
            <a:ext cx="828092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                   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у детей представлений о космическом пространстве, освоении космоса людьми.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95536" y="620688"/>
            <a:ext cx="4608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Предполагаемые результаты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проекта: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268760"/>
            <a:ext cx="8280920" cy="4365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 Заинтересованность детей темой о космосе, проявление их познавательной активности.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2. Дети самостоятельно проявляют инициативу: рассматривают иллюстрации, участвуют в беседах, задают вопросы; конструируют из строительного материала, конструктора, ракеты по своему представлению, проявляют творчество и детальность в работе.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3.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Участие в совместной деятельности родителей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и детей.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Тип проекта: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информационно-творческий.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Вид проекта: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краткосрочный.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Участники: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дети средней группы, родители, педагоги.</a:t>
            </a:r>
            <a:endParaRPr lang="ru-RU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895" y="17240"/>
            <a:ext cx="8488181" cy="171400"/>
          </a:xfrm>
        </p:spPr>
        <p:txBody>
          <a:bodyPr>
            <a:normAutofit fontScale="90000"/>
          </a:bodyPr>
          <a:lstStyle/>
          <a:p>
            <a:pPr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Художественно –эстетическое развитие 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Лепка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«Полёт на ракете»</a:t>
            </a: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DSCN996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7544" y="836712"/>
            <a:ext cx="3744415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DSCN995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836712"/>
            <a:ext cx="3648406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DSCN996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187624" y="3735034"/>
            <a:ext cx="3791405" cy="2843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DSCN998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292080" y="3717032"/>
            <a:ext cx="3546730" cy="28507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045779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895" y="1"/>
            <a:ext cx="8488181" cy="260647"/>
          </a:xfrm>
        </p:spPr>
        <p:txBody>
          <a:bodyPr>
            <a:normAutofit fontScale="90000"/>
          </a:bodyPr>
          <a:lstStyle/>
          <a:p>
            <a:pPr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Художественно –эстетическое развитие</a:t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Аппликация «Ждут нас быстрые ракеты для полёта на планеты»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SCN993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908720"/>
            <a:ext cx="3672408" cy="2754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SCN991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1844824"/>
            <a:ext cx="4283968" cy="3212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DSCN994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043608" y="3933056"/>
            <a:ext cx="3456384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2045779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Конструирование «Ракета»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MG-20210406-WA001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39552" y="1052736"/>
            <a:ext cx="3456384" cy="3415109"/>
          </a:xfrm>
        </p:spPr>
      </p:pic>
      <p:pic>
        <p:nvPicPr>
          <p:cNvPr id="8" name="Рисунок 7" descr="IMG-20210406-WA00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1960" y="1916832"/>
            <a:ext cx="4379978" cy="3284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9818727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7384"/>
            <a:ext cx="9144000" cy="6885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30" y="1"/>
            <a:ext cx="8488181" cy="119054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Экспериментирование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836712"/>
            <a:ext cx="3024336" cy="2450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«Как летит ракета»</a:t>
            </a:r>
            <a:endParaRPr lang="ru-RU" dirty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Цель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: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На основе воздушного шарика, расширить представления детей о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запуске 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перемещении ракеты в космическом пространстве.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32040" y="908720"/>
            <a:ext cx="3847606" cy="2469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«Вращение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Земли (глобус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»</a:t>
            </a:r>
          </a:p>
          <a:p>
            <a:pPr algn="ctr"/>
            <a:endParaRPr lang="ru-RU" sz="1050" b="1" dirty="0" smtClean="0">
              <a:solidFill>
                <a:srgbClr val="00206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Развивать умения устанавливать причинно-следственные связи.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объяснить,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как происходит вращение Земли вокруг своей оси, и как происходит смена дня 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ночи.</a:t>
            </a: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pic>
        <p:nvPicPr>
          <p:cNvPr id="9" name="Рисунок 8" descr="IMG-20210406-WA000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499992" y="3501008"/>
            <a:ext cx="4387339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Содержимое 10" descr="IMG-20210408-WA0003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251520" y="3472408"/>
            <a:ext cx="4166591" cy="3124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5161369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85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521" y="188641"/>
            <a:ext cx="8488181" cy="86409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Сюжетно-ролевая игра «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Полёт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космос»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4391" y="908720"/>
            <a:ext cx="80700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Цели: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 формирование в игре элементарных знаний детей о космосе, космонавтах, об их интересном и нелегком труде; развитие творческого воображения, памяти, речи; воспитание желания играть в коллективе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сверстников.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-20210406-WA000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835696" y="2276872"/>
            <a:ext cx="5040560" cy="3939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1085124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151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 Художественно –эстетическое развитие  Лепка «Полёт на ракете»</vt:lpstr>
      <vt:lpstr> Художественно –эстетическое развитие  Аппликация «Ждут нас быстрые ракеты для полёта на планеты»</vt:lpstr>
      <vt:lpstr>Конструирование «Ракета»</vt:lpstr>
      <vt:lpstr>Экспериментирование</vt:lpstr>
      <vt:lpstr>Сюжетно-ролевая игра «Полёт в космос»</vt:lpstr>
      <vt:lpstr>Работа с родителями Выставка «День космонавтики»</vt:lpstr>
      <vt:lpstr> Участие во Всероссийском конкурсе для дошкольников «Дорога в космос»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43</cp:revision>
  <dcterms:created xsi:type="dcterms:W3CDTF">2021-04-02T05:45:43Z</dcterms:created>
  <dcterms:modified xsi:type="dcterms:W3CDTF">2021-04-16T18:24:47Z</dcterms:modified>
</cp:coreProperties>
</file>