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4" r:id="rId2"/>
    <p:sldId id="304" r:id="rId3"/>
    <p:sldId id="306" r:id="rId4"/>
    <p:sldId id="307" r:id="rId5"/>
    <p:sldId id="284" r:id="rId6"/>
    <p:sldId id="294" r:id="rId7"/>
    <p:sldId id="296" r:id="rId8"/>
    <p:sldId id="297" r:id="rId9"/>
    <p:sldId id="288" r:id="rId10"/>
    <p:sldId id="298" r:id="rId11"/>
    <p:sldId id="289" r:id="rId12"/>
    <p:sldId id="301" r:id="rId13"/>
    <p:sldId id="290" r:id="rId14"/>
    <p:sldId id="302" r:id="rId15"/>
    <p:sldId id="292" r:id="rId16"/>
    <p:sldId id="303" r:id="rId17"/>
    <p:sldId id="305" r:id="rId18"/>
    <p:sldId id="28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02" autoAdjust="0"/>
    <p:restoredTop sz="94343" autoAdjust="0"/>
  </p:normalViewPr>
  <p:slideViewPr>
    <p:cSldViewPr>
      <p:cViewPr varScale="1">
        <p:scale>
          <a:sx n="74" d="100"/>
          <a:sy n="74" d="100"/>
        </p:scale>
        <p:origin x="15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573DE-6C47-4BF3-9AE5-69885A35D539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1A10F-E48B-46C3-B325-D26DE5D76F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35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A7BD-7E29-4C07-949F-287A9EFA71C0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9D41-00D0-4BD2-98E2-99282B394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86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A7BD-7E29-4C07-949F-287A9EFA71C0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9D41-00D0-4BD2-98E2-99282B394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6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A7BD-7E29-4C07-949F-287A9EFA71C0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9D41-00D0-4BD2-98E2-99282B394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288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A7BD-7E29-4C07-949F-287A9EFA71C0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9D41-00D0-4BD2-98E2-99282B394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72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A7BD-7E29-4C07-949F-287A9EFA71C0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9D41-00D0-4BD2-98E2-99282B394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918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A7BD-7E29-4C07-949F-287A9EFA71C0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9D41-00D0-4BD2-98E2-99282B394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01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A7BD-7E29-4C07-949F-287A9EFA71C0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9D41-00D0-4BD2-98E2-99282B394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67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A7BD-7E29-4C07-949F-287A9EFA71C0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9D41-00D0-4BD2-98E2-99282B394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711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A7BD-7E29-4C07-949F-287A9EFA71C0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9D41-00D0-4BD2-98E2-99282B394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792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A7BD-7E29-4C07-949F-287A9EFA71C0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9D41-00D0-4BD2-98E2-99282B394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96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6A7BD-7E29-4C07-949F-287A9EFA71C0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9D41-00D0-4BD2-98E2-99282B394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93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6A7BD-7E29-4C07-949F-287A9EFA71C0}" type="datetimeFigureOut">
              <a:rPr lang="en-US" smtClean="0"/>
              <a:t>4/15/2021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89D41-00D0-4BD2-98E2-99282B394F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624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.jpg"/><Relationship Id="rId7" Type="http://schemas.microsoft.com/office/2007/relationships/hdphoto" Target="../media/hdphoto6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19.png"/><Relationship Id="rId5" Type="http://schemas.openxmlformats.org/officeDocument/2006/relationships/image" Target="../media/image6.png"/><Relationship Id="rId10" Type="http://schemas.microsoft.com/office/2007/relationships/hdphoto" Target="../media/hdphoto3.wdp"/><Relationship Id="rId4" Type="http://schemas.openxmlformats.org/officeDocument/2006/relationships/image" Target="../media/image5.jpg"/><Relationship Id="rId9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microsoft.com/office/2007/relationships/hdphoto" Target="../media/hdphoto7.wdp"/><Relationship Id="rId3" Type="http://schemas.openxmlformats.org/officeDocument/2006/relationships/image" Target="../media/image4.jpg"/><Relationship Id="rId7" Type="http://schemas.microsoft.com/office/2007/relationships/hdphoto" Target="../media/hdphoto3.wdp"/><Relationship Id="rId12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9.png"/><Relationship Id="rId5" Type="http://schemas.openxmlformats.org/officeDocument/2006/relationships/image" Target="../media/image6.png"/><Relationship Id="rId10" Type="http://schemas.openxmlformats.org/officeDocument/2006/relationships/image" Target="../media/image18.png"/><Relationship Id="rId4" Type="http://schemas.openxmlformats.org/officeDocument/2006/relationships/image" Target="../media/image5.jpg"/><Relationship Id="rId9" Type="http://schemas.microsoft.com/office/2007/relationships/hdphoto" Target="../media/hdphoto6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8.wdp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microsoft.com/office/2007/relationships/hdphoto" Target="../media/hdphoto7.wdp"/><Relationship Id="rId3" Type="http://schemas.openxmlformats.org/officeDocument/2006/relationships/image" Target="../media/image4.jpg"/><Relationship Id="rId7" Type="http://schemas.microsoft.com/office/2007/relationships/hdphoto" Target="../media/hdphoto3.wdp"/><Relationship Id="rId12" Type="http://schemas.openxmlformats.org/officeDocument/2006/relationships/image" Target="../media/image2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9.png"/><Relationship Id="rId5" Type="http://schemas.openxmlformats.org/officeDocument/2006/relationships/image" Target="../media/image6.png"/><Relationship Id="rId10" Type="http://schemas.openxmlformats.org/officeDocument/2006/relationships/image" Target="../media/image18.png"/><Relationship Id="rId4" Type="http://schemas.openxmlformats.org/officeDocument/2006/relationships/image" Target="../media/image5.jpg"/><Relationship Id="rId9" Type="http://schemas.microsoft.com/office/2007/relationships/hdphoto" Target="../media/hdphoto6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microsoft.com/office/2007/relationships/hdphoto" Target="../media/hdphoto12.wdp"/><Relationship Id="rId18" Type="http://schemas.microsoft.com/office/2007/relationships/hdphoto" Target="../media/hdphoto14.wdp"/><Relationship Id="rId26" Type="http://schemas.microsoft.com/office/2007/relationships/hdphoto" Target="../media/hdphoto17.wdp"/><Relationship Id="rId3" Type="http://schemas.openxmlformats.org/officeDocument/2006/relationships/image" Target="../media/image23.png"/><Relationship Id="rId21" Type="http://schemas.openxmlformats.org/officeDocument/2006/relationships/image" Target="../media/image34.png"/><Relationship Id="rId7" Type="http://schemas.microsoft.com/office/2007/relationships/hdphoto" Target="../media/hdphoto9.wdp"/><Relationship Id="rId12" Type="http://schemas.openxmlformats.org/officeDocument/2006/relationships/image" Target="../media/image28.png"/><Relationship Id="rId17" Type="http://schemas.openxmlformats.org/officeDocument/2006/relationships/image" Target="../media/image31.png"/><Relationship Id="rId25" Type="http://schemas.openxmlformats.org/officeDocument/2006/relationships/image" Target="../media/image36.png"/><Relationship Id="rId2" Type="http://schemas.openxmlformats.org/officeDocument/2006/relationships/image" Target="../media/image3.jpeg"/><Relationship Id="rId16" Type="http://schemas.microsoft.com/office/2007/relationships/hdphoto" Target="../media/hdphoto13.wdp"/><Relationship Id="rId20" Type="http://schemas.openxmlformats.org/officeDocument/2006/relationships/image" Target="../media/image33.png"/><Relationship Id="rId29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microsoft.com/office/2007/relationships/hdphoto" Target="../media/hdphoto11.wdp"/><Relationship Id="rId24" Type="http://schemas.microsoft.com/office/2007/relationships/hdphoto" Target="../media/hdphoto16.wdp"/><Relationship Id="rId5" Type="http://schemas.openxmlformats.org/officeDocument/2006/relationships/image" Target="../media/image24.png"/><Relationship Id="rId15" Type="http://schemas.openxmlformats.org/officeDocument/2006/relationships/image" Target="../media/image30.png"/><Relationship Id="rId23" Type="http://schemas.openxmlformats.org/officeDocument/2006/relationships/image" Target="../media/image35.png"/><Relationship Id="rId28" Type="http://schemas.microsoft.com/office/2007/relationships/hdphoto" Target="../media/hdphoto18.wdp"/><Relationship Id="rId10" Type="http://schemas.openxmlformats.org/officeDocument/2006/relationships/image" Target="../media/image27.png"/><Relationship Id="rId19" Type="http://schemas.openxmlformats.org/officeDocument/2006/relationships/image" Target="../media/image32.png"/><Relationship Id="rId4" Type="http://schemas.openxmlformats.org/officeDocument/2006/relationships/image" Target="../media/image19.png"/><Relationship Id="rId9" Type="http://schemas.microsoft.com/office/2007/relationships/hdphoto" Target="../media/hdphoto10.wdp"/><Relationship Id="rId14" Type="http://schemas.openxmlformats.org/officeDocument/2006/relationships/image" Target="../media/image29.png"/><Relationship Id="rId22" Type="http://schemas.microsoft.com/office/2007/relationships/hdphoto" Target="../media/hdphoto15.wdp"/><Relationship Id="rId27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spbnard.ru/upload/file/Accessories/Figuri/Prochess/FiguriProchess-2.jpg" TargetMode="External"/><Relationship Id="rId3" Type="http://schemas.openxmlformats.org/officeDocument/2006/relationships/hyperlink" Target="http://www.playcast.ru/uploads/2014/12/16/11119772.jpg" TargetMode="External"/><Relationship Id="rId7" Type="http://schemas.openxmlformats.org/officeDocument/2006/relationships/hyperlink" Target="http://effects1.ru/png/kartinka/2/igra/shakhmaty/shakhmaty_2-320.pn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onstola.ru/pic/201111/2560x1600/fonstola.ru-55428.jpg" TargetMode="External"/><Relationship Id="rId11" Type="http://schemas.openxmlformats.org/officeDocument/2006/relationships/hyperlink" Target="http://rus.lang-study.com/wp-content/uploads/Shahmati-250x200.jpg" TargetMode="External"/><Relationship Id="rId5" Type="http://schemas.openxmlformats.org/officeDocument/2006/relationships/hyperlink" Target="http://ramki-vsem.ru/fon/korichnevyj-fon42.jpg" TargetMode="External"/><Relationship Id="rId10" Type="http://schemas.openxmlformats.org/officeDocument/2006/relationships/hyperlink" Target="http://rustudent.com/wp-content/uploads/2013/01/Osobennosti-formirovaniya-institutsionalnoy-sredyi-rossiyskih-regionov.jpg" TargetMode="External"/><Relationship Id="rId4" Type="http://schemas.openxmlformats.org/officeDocument/2006/relationships/hyperlink" Target="http://static8.depositphotos.com/1070439/982/v/950/depositphotos_9820339-Abstract-beige-floral-seamless-background.jpg" TargetMode="External"/><Relationship Id="rId9" Type="http://schemas.openxmlformats.org/officeDocument/2006/relationships/hyperlink" Target="http://static7.depositphotos.com/1000589/715/i/450/depositphotos_7159976-Chess-isolated-on-white-background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microsoft.com/office/2007/relationships/hdphoto" Target="../media/hdphoto2.wd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jpg"/><Relationship Id="rId7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jpg"/><Relationship Id="rId9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jpg"/><Relationship Id="rId7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microsoft.com/office/2007/relationships/hdphoto" Target="../media/hdphoto5.wdp"/><Relationship Id="rId5" Type="http://schemas.openxmlformats.org/officeDocument/2006/relationships/image" Target="../media/image6.png"/><Relationship Id="rId10" Type="http://schemas.openxmlformats.org/officeDocument/2006/relationships/image" Target="../media/image15.png"/><Relationship Id="rId4" Type="http://schemas.openxmlformats.org/officeDocument/2006/relationships/image" Target="../media/image5.jp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052736"/>
            <a:ext cx="8229600" cy="1656184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 </a:t>
            </a:r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834971"/>
            <a:ext cx="8712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Мастер - класс</a:t>
            </a:r>
          </a:p>
          <a:p>
            <a:pPr algn="ctr"/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«Обучение шахматам при помощи сказок»</a:t>
            </a:r>
            <a:endParaRPr lang="ru-RU" sz="3200" b="1" i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Муниципальное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Автономное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города Нефтеюганска «Детский сад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№6 «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Лукоморье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5364088" y="5994901"/>
            <a:ext cx="3600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Автор разработки: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Педро Людмила Николаевна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89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www.artsides.ru/big/item_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546" cy="68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1790361" y="541098"/>
            <a:ext cx="5760000" cy="5753600"/>
            <a:chOff x="1790361" y="541098"/>
            <a:chExt cx="5760000" cy="5753600"/>
          </a:xfrm>
        </p:grpSpPr>
        <p:pic>
          <p:nvPicPr>
            <p:cNvPr id="5" name="Picture 2" descr="Картинки по запросу шахматная доска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0361" y="541098"/>
              <a:ext cx="5760000" cy="575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Группа 11"/>
            <p:cNvGrpSpPr/>
            <p:nvPr/>
          </p:nvGrpSpPr>
          <p:grpSpPr>
            <a:xfrm>
              <a:off x="2270556" y="1047183"/>
              <a:ext cx="4799609" cy="4741429"/>
              <a:chOff x="4164879" y="904587"/>
              <a:chExt cx="4799609" cy="4741429"/>
            </a:xfrm>
          </p:grpSpPr>
          <p:cxnSp>
            <p:nvCxnSpPr>
              <p:cNvPr id="13" name="Прямая со стрелкой 12"/>
              <p:cNvCxnSpPr/>
              <p:nvPr/>
            </p:nvCxnSpPr>
            <p:spPr>
              <a:xfrm flipV="1">
                <a:off x="6260849" y="908720"/>
                <a:ext cx="1983559" cy="1980811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 стрелкой 13"/>
              <p:cNvCxnSpPr/>
              <p:nvPr/>
            </p:nvCxnSpPr>
            <p:spPr>
              <a:xfrm flipH="1" flipV="1">
                <a:off x="4226244" y="904587"/>
                <a:ext cx="1980425" cy="2056953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 стрелкой 14"/>
              <p:cNvCxnSpPr/>
              <p:nvPr/>
            </p:nvCxnSpPr>
            <p:spPr>
              <a:xfrm flipH="1">
                <a:off x="4164879" y="3023652"/>
                <a:ext cx="2040018" cy="1924018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 стрелкой 15"/>
              <p:cNvCxnSpPr/>
              <p:nvPr/>
            </p:nvCxnSpPr>
            <p:spPr>
              <a:xfrm>
                <a:off x="6260849" y="3041931"/>
                <a:ext cx="2703639" cy="2604085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7" name="Picture 2" descr="http://detsad.sloboda.by/wp-content/uploads/2017/11/789_big.pn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989" t="4350" r="17889" b="6821"/>
              <a:stretch/>
            </p:blipFill>
            <p:spPr bwMode="auto">
              <a:xfrm>
                <a:off x="6087073" y="2595238"/>
                <a:ext cx="288032" cy="5885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73707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rtsides.ru/big/item_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756"/>
            <a:ext cx="9157546" cy="68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Группа 38"/>
          <p:cNvGrpSpPr/>
          <p:nvPr/>
        </p:nvGrpSpPr>
        <p:grpSpPr>
          <a:xfrm>
            <a:off x="1907704" y="260648"/>
            <a:ext cx="6995419" cy="6371632"/>
            <a:chOff x="1831160" y="236952"/>
            <a:chExt cx="6995419" cy="6371632"/>
          </a:xfrm>
        </p:grpSpPr>
        <p:grpSp>
          <p:nvGrpSpPr>
            <p:cNvPr id="42" name="Группа 41"/>
            <p:cNvGrpSpPr/>
            <p:nvPr/>
          </p:nvGrpSpPr>
          <p:grpSpPr>
            <a:xfrm>
              <a:off x="1831160" y="236952"/>
              <a:ext cx="6995419" cy="6371632"/>
              <a:chOff x="571604" y="58757"/>
              <a:chExt cx="8177787" cy="6663603"/>
            </a:xfrm>
          </p:grpSpPr>
          <p:pic>
            <p:nvPicPr>
              <p:cNvPr id="44" name="Рисунок 43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564" t="6157" r="37077" b="11183"/>
              <a:stretch/>
            </p:blipFill>
            <p:spPr>
              <a:xfrm>
                <a:off x="5426272" y="58757"/>
                <a:ext cx="2269424" cy="6663603"/>
              </a:xfrm>
              <a:prstGeom prst="rect">
                <a:avLst/>
              </a:prstGeom>
            </p:spPr>
          </p:pic>
          <p:pic>
            <p:nvPicPr>
              <p:cNvPr id="45" name="Рисунок 44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058" t="17003" r="67603" b="31318"/>
              <a:stretch/>
            </p:blipFill>
            <p:spPr>
              <a:xfrm>
                <a:off x="571604" y="4336577"/>
                <a:ext cx="1229155" cy="2274473"/>
              </a:xfrm>
              <a:prstGeom prst="rect">
                <a:avLst/>
              </a:prstGeom>
            </p:spPr>
          </p:pic>
          <p:grpSp>
            <p:nvGrpSpPr>
              <p:cNvPr id="46" name="Группа 45"/>
              <p:cNvGrpSpPr/>
              <p:nvPr/>
            </p:nvGrpSpPr>
            <p:grpSpPr>
              <a:xfrm>
                <a:off x="3023372" y="2593275"/>
                <a:ext cx="1406846" cy="4099183"/>
                <a:chOff x="1113907" y="1372345"/>
                <a:chExt cx="1406846" cy="4099183"/>
              </a:xfrm>
            </p:grpSpPr>
            <p:pic>
              <p:nvPicPr>
                <p:cNvPr id="63" name="Рисунок 62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241" t="17126" r="66348" b="7343"/>
                <a:stretch/>
              </p:blipFill>
              <p:spPr>
                <a:xfrm>
                  <a:off x="1113907" y="1372345"/>
                  <a:ext cx="1406846" cy="3307397"/>
                </a:xfrm>
                <a:prstGeom prst="rect">
                  <a:avLst/>
                </a:prstGeom>
              </p:spPr>
            </p:pic>
            <p:pic>
              <p:nvPicPr>
                <p:cNvPr id="64" name="Рисунок 63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9221" t="66450" r="68179" b="7343"/>
                <a:stretch/>
              </p:blipFill>
              <p:spPr>
                <a:xfrm>
                  <a:off x="1272954" y="4588677"/>
                  <a:ext cx="1132873" cy="882851"/>
                </a:xfrm>
                <a:prstGeom prst="rect">
                  <a:avLst/>
                </a:prstGeom>
              </p:spPr>
            </p:pic>
          </p:grpSp>
          <p:pic>
            <p:nvPicPr>
              <p:cNvPr id="47" name="Рисунок 46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546" t="17552" r="67638" b="7343"/>
              <a:stretch/>
            </p:blipFill>
            <p:spPr>
              <a:xfrm>
                <a:off x="1784610" y="3515621"/>
                <a:ext cx="1270116" cy="3149419"/>
              </a:xfrm>
              <a:prstGeom prst="rect">
                <a:avLst/>
              </a:prstGeom>
            </p:spPr>
          </p:pic>
          <p:pic>
            <p:nvPicPr>
              <p:cNvPr id="48" name="Рисунок 4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031" t="16683" r="17631" b="7343"/>
              <a:stretch/>
            </p:blipFill>
            <p:spPr>
              <a:xfrm>
                <a:off x="7520235" y="3543039"/>
                <a:ext cx="1229156" cy="3149419"/>
              </a:xfrm>
              <a:prstGeom prst="rect">
                <a:avLst/>
              </a:prstGeom>
            </p:spPr>
          </p:pic>
          <p:grpSp>
            <p:nvGrpSpPr>
              <p:cNvPr id="49" name="Группа 48"/>
              <p:cNvGrpSpPr/>
              <p:nvPr/>
            </p:nvGrpSpPr>
            <p:grpSpPr>
              <a:xfrm>
                <a:off x="4321253" y="1484785"/>
                <a:ext cx="1260140" cy="5207673"/>
                <a:chOff x="1691680" y="-171399"/>
                <a:chExt cx="1260140" cy="6459676"/>
              </a:xfrm>
            </p:grpSpPr>
            <p:pic>
              <p:nvPicPr>
                <p:cNvPr id="61" name="Рисунок 60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983" t="50986" r="67578" b="7344"/>
                <a:stretch/>
              </p:blipFill>
              <p:spPr>
                <a:xfrm>
                  <a:off x="1727684" y="3755944"/>
                  <a:ext cx="1224136" cy="2532333"/>
                </a:xfrm>
                <a:prstGeom prst="rect">
                  <a:avLst/>
                </a:prstGeom>
              </p:spPr>
            </p:pic>
            <p:pic>
              <p:nvPicPr>
                <p:cNvPr id="62" name="Рисунок 61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045" t="17669" r="67298" b="7344"/>
                <a:stretch/>
              </p:blipFill>
              <p:spPr>
                <a:xfrm>
                  <a:off x="1691680" y="-171399"/>
                  <a:ext cx="1256419" cy="4556941"/>
                </a:xfrm>
                <a:prstGeom prst="rect">
                  <a:avLst/>
                </a:prstGeom>
              </p:spPr>
            </p:pic>
          </p:grpSp>
          <p:pic>
            <p:nvPicPr>
              <p:cNvPr id="50" name="Рисунок 4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3363863" y="5848498"/>
                <a:ext cx="798634" cy="792088"/>
              </a:xfrm>
              <a:prstGeom prst="rect">
                <a:avLst/>
              </a:prstGeom>
            </p:spPr>
          </p:pic>
          <p:pic>
            <p:nvPicPr>
              <p:cNvPr id="51" name="Рисунок 50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2061333" y="5824853"/>
                <a:ext cx="798634" cy="792088"/>
              </a:xfrm>
              <a:prstGeom prst="rect">
                <a:avLst/>
              </a:prstGeom>
            </p:spPr>
          </p:pic>
          <p:pic>
            <p:nvPicPr>
              <p:cNvPr id="52" name="Рисунок 51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2048443" y="4946307"/>
                <a:ext cx="798634" cy="858951"/>
              </a:xfrm>
              <a:prstGeom prst="rect">
                <a:avLst/>
              </a:prstGeom>
            </p:spPr>
          </p:pic>
          <p:pic>
            <p:nvPicPr>
              <p:cNvPr id="53" name="Рисунок 52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4557912" y="4917949"/>
                <a:ext cx="798634" cy="875484"/>
              </a:xfrm>
              <a:prstGeom prst="rect">
                <a:avLst/>
              </a:prstGeom>
            </p:spPr>
          </p:pic>
          <p:pic>
            <p:nvPicPr>
              <p:cNvPr id="54" name="Рисунок 5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4570007" y="5827133"/>
                <a:ext cx="798634" cy="792088"/>
              </a:xfrm>
              <a:prstGeom prst="rect">
                <a:avLst/>
              </a:prstGeom>
            </p:spPr>
          </p:pic>
          <p:pic>
            <p:nvPicPr>
              <p:cNvPr id="55" name="Рисунок 5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3331247" y="4972879"/>
                <a:ext cx="798634" cy="812276"/>
              </a:xfrm>
              <a:prstGeom prst="rect">
                <a:avLst/>
              </a:prstGeom>
            </p:spPr>
          </p:pic>
          <p:pic>
            <p:nvPicPr>
              <p:cNvPr id="56" name="Рисунок 55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3327478" y="4057883"/>
                <a:ext cx="798634" cy="910730"/>
              </a:xfrm>
              <a:prstGeom prst="rect">
                <a:avLst/>
              </a:prstGeom>
            </p:spPr>
          </p:pic>
          <p:pic>
            <p:nvPicPr>
              <p:cNvPr id="57" name="Рисунок 5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7713824" y="4968577"/>
                <a:ext cx="798634" cy="792088"/>
              </a:xfrm>
              <a:prstGeom prst="rect">
                <a:avLst/>
              </a:prstGeom>
            </p:spPr>
          </p:pic>
          <p:pic>
            <p:nvPicPr>
              <p:cNvPr id="58" name="Рисунок 5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7740396" y="5760665"/>
                <a:ext cx="798634" cy="808178"/>
              </a:xfrm>
              <a:prstGeom prst="rect">
                <a:avLst/>
              </a:prstGeom>
            </p:spPr>
          </p:pic>
          <p:pic>
            <p:nvPicPr>
              <p:cNvPr id="59" name="Рисунок 5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4578922" y="3144406"/>
                <a:ext cx="798634" cy="916386"/>
              </a:xfrm>
              <a:prstGeom prst="rect">
                <a:avLst/>
              </a:prstGeom>
            </p:spPr>
          </p:pic>
          <p:pic>
            <p:nvPicPr>
              <p:cNvPr id="60" name="Рисунок 5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4576642" y="4060792"/>
                <a:ext cx="798634" cy="838457"/>
              </a:xfrm>
              <a:prstGeom prst="rect">
                <a:avLst/>
              </a:prstGeom>
            </p:spPr>
          </p:pic>
        </p:grpSp>
        <p:cxnSp>
          <p:nvCxnSpPr>
            <p:cNvPr id="43" name="Прямая соединительная линия 42"/>
            <p:cNvCxnSpPr/>
            <p:nvPr/>
          </p:nvCxnSpPr>
          <p:spPr>
            <a:xfrm>
              <a:off x="1891390" y="6554098"/>
              <a:ext cx="6875723" cy="2754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34" name="Picture 10" descr="http://www.playcast.ru/uploads/2017/04/05/22224519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5" r="30451"/>
          <a:stretch/>
        </p:blipFill>
        <p:spPr bwMode="auto">
          <a:xfrm>
            <a:off x="6456699" y="1723394"/>
            <a:ext cx="1014700" cy="222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s://www.hip-hop.ru/forum/img/2017/07/21/6405359722a5280aff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2083" b="83125" l="52347" r="755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464" t="11025" r="24579" b="18101"/>
          <a:stretch/>
        </p:blipFill>
        <p:spPr bwMode="auto">
          <a:xfrm>
            <a:off x="2224437" y="5755361"/>
            <a:ext cx="455070" cy="75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http://detsad.sloboda.by/wp-content/uploads/2017/11/789_big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9" t="4350" r="17889" b="6821"/>
          <a:stretch/>
        </p:blipFill>
        <p:spPr bwMode="auto">
          <a:xfrm>
            <a:off x="726546" y="4654900"/>
            <a:ext cx="692460" cy="141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12" descr="https://images.chesscomfiles.com/uploads/v1/user/2790621.ed03d728.1200x1200o.ad6f2089e562.jpe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8250" b="83667" l="26493" r="732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212" t="9125" r="25464" b="15369"/>
          <a:stretch/>
        </p:blipFill>
        <p:spPr bwMode="auto">
          <a:xfrm>
            <a:off x="3099335" y="4227565"/>
            <a:ext cx="843026" cy="150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informclub.ru/gallery_png/watermark.php?file=2439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44486" y="4898403"/>
            <a:ext cx="1366095" cy="155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230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44444E-6 L 0.8 -0.053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00" y="-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22222E-6 L 0.22239 -0.0458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36" y="-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www.artsides.ru/big/item_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546" cy="68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Группа 10"/>
          <p:cNvGrpSpPr/>
          <p:nvPr/>
        </p:nvGrpSpPr>
        <p:grpSpPr>
          <a:xfrm>
            <a:off x="2334208" y="390467"/>
            <a:ext cx="5935368" cy="5928773"/>
            <a:chOff x="2334208" y="390467"/>
            <a:chExt cx="5935368" cy="5928773"/>
          </a:xfrm>
        </p:grpSpPr>
        <p:pic>
          <p:nvPicPr>
            <p:cNvPr id="18" name="Picture 2" descr="Картинки по запросу шахматная доска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4208" y="390467"/>
              <a:ext cx="5935368" cy="5928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9" name="Прямая со стрелкой 18"/>
            <p:cNvCxnSpPr/>
            <p:nvPr/>
          </p:nvCxnSpPr>
          <p:spPr>
            <a:xfrm>
              <a:off x="4932040" y="980728"/>
              <a:ext cx="0" cy="4773300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/>
            <p:nvPr/>
          </p:nvCxnSpPr>
          <p:spPr>
            <a:xfrm>
              <a:off x="2843808" y="3068960"/>
              <a:ext cx="4824536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2" descr="http://informclub.ru/gallery_png/watermark.php?file=2439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932" y="2703767"/>
              <a:ext cx="520140" cy="5933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7766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rtsides.ru/big/item_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756"/>
            <a:ext cx="9157546" cy="68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Группа 38"/>
          <p:cNvGrpSpPr/>
          <p:nvPr/>
        </p:nvGrpSpPr>
        <p:grpSpPr>
          <a:xfrm>
            <a:off x="1907704" y="260648"/>
            <a:ext cx="6995419" cy="6371632"/>
            <a:chOff x="1831160" y="236952"/>
            <a:chExt cx="6995419" cy="6371632"/>
          </a:xfrm>
        </p:grpSpPr>
        <p:grpSp>
          <p:nvGrpSpPr>
            <p:cNvPr id="42" name="Группа 41"/>
            <p:cNvGrpSpPr/>
            <p:nvPr/>
          </p:nvGrpSpPr>
          <p:grpSpPr>
            <a:xfrm>
              <a:off x="1831160" y="236952"/>
              <a:ext cx="6995419" cy="6371632"/>
              <a:chOff x="571604" y="58757"/>
              <a:chExt cx="8177787" cy="6663603"/>
            </a:xfrm>
          </p:grpSpPr>
          <p:pic>
            <p:nvPicPr>
              <p:cNvPr id="44" name="Рисунок 43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564" t="6157" r="37077" b="11183"/>
              <a:stretch/>
            </p:blipFill>
            <p:spPr>
              <a:xfrm>
                <a:off x="5426272" y="58757"/>
                <a:ext cx="2269424" cy="6663603"/>
              </a:xfrm>
              <a:prstGeom prst="rect">
                <a:avLst/>
              </a:prstGeom>
            </p:spPr>
          </p:pic>
          <p:pic>
            <p:nvPicPr>
              <p:cNvPr id="45" name="Рисунок 44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058" t="17003" r="67603" b="31318"/>
              <a:stretch/>
            </p:blipFill>
            <p:spPr>
              <a:xfrm>
                <a:off x="571604" y="4336577"/>
                <a:ext cx="1229155" cy="2274473"/>
              </a:xfrm>
              <a:prstGeom prst="rect">
                <a:avLst/>
              </a:prstGeom>
            </p:spPr>
          </p:pic>
          <p:grpSp>
            <p:nvGrpSpPr>
              <p:cNvPr id="46" name="Группа 45"/>
              <p:cNvGrpSpPr/>
              <p:nvPr/>
            </p:nvGrpSpPr>
            <p:grpSpPr>
              <a:xfrm>
                <a:off x="3023372" y="2593275"/>
                <a:ext cx="1406846" cy="4099183"/>
                <a:chOff x="1113907" y="1372345"/>
                <a:chExt cx="1406846" cy="4099183"/>
              </a:xfrm>
            </p:grpSpPr>
            <p:pic>
              <p:nvPicPr>
                <p:cNvPr id="63" name="Рисунок 62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241" t="17126" r="66348" b="7343"/>
                <a:stretch/>
              </p:blipFill>
              <p:spPr>
                <a:xfrm>
                  <a:off x="1113907" y="1372345"/>
                  <a:ext cx="1406846" cy="3307397"/>
                </a:xfrm>
                <a:prstGeom prst="rect">
                  <a:avLst/>
                </a:prstGeom>
              </p:spPr>
            </p:pic>
            <p:pic>
              <p:nvPicPr>
                <p:cNvPr id="64" name="Рисунок 63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9221" t="66450" r="68179" b="7343"/>
                <a:stretch/>
              </p:blipFill>
              <p:spPr>
                <a:xfrm>
                  <a:off x="1272954" y="4588677"/>
                  <a:ext cx="1132873" cy="882851"/>
                </a:xfrm>
                <a:prstGeom prst="rect">
                  <a:avLst/>
                </a:prstGeom>
              </p:spPr>
            </p:pic>
          </p:grpSp>
          <p:pic>
            <p:nvPicPr>
              <p:cNvPr id="47" name="Рисунок 46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546" t="17552" r="67638" b="7343"/>
              <a:stretch/>
            </p:blipFill>
            <p:spPr>
              <a:xfrm>
                <a:off x="1784610" y="3515621"/>
                <a:ext cx="1270116" cy="3149419"/>
              </a:xfrm>
              <a:prstGeom prst="rect">
                <a:avLst/>
              </a:prstGeom>
            </p:spPr>
          </p:pic>
          <p:pic>
            <p:nvPicPr>
              <p:cNvPr id="48" name="Рисунок 4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031" t="16683" r="17631" b="7343"/>
              <a:stretch/>
            </p:blipFill>
            <p:spPr>
              <a:xfrm>
                <a:off x="7520235" y="3543039"/>
                <a:ext cx="1229156" cy="3149419"/>
              </a:xfrm>
              <a:prstGeom prst="rect">
                <a:avLst/>
              </a:prstGeom>
            </p:spPr>
          </p:pic>
          <p:grpSp>
            <p:nvGrpSpPr>
              <p:cNvPr id="49" name="Группа 48"/>
              <p:cNvGrpSpPr/>
              <p:nvPr/>
            </p:nvGrpSpPr>
            <p:grpSpPr>
              <a:xfrm>
                <a:off x="4321253" y="1484785"/>
                <a:ext cx="1260140" cy="5207673"/>
                <a:chOff x="1691680" y="-171399"/>
                <a:chExt cx="1260140" cy="6459676"/>
              </a:xfrm>
            </p:grpSpPr>
            <p:pic>
              <p:nvPicPr>
                <p:cNvPr id="61" name="Рисунок 60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983" t="50986" r="67578" b="7344"/>
                <a:stretch/>
              </p:blipFill>
              <p:spPr>
                <a:xfrm>
                  <a:off x="1727684" y="3755944"/>
                  <a:ext cx="1224136" cy="2532333"/>
                </a:xfrm>
                <a:prstGeom prst="rect">
                  <a:avLst/>
                </a:prstGeom>
              </p:spPr>
            </p:pic>
            <p:pic>
              <p:nvPicPr>
                <p:cNvPr id="62" name="Рисунок 61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045" t="17669" r="67298" b="7344"/>
                <a:stretch/>
              </p:blipFill>
              <p:spPr>
                <a:xfrm>
                  <a:off x="1691680" y="-171399"/>
                  <a:ext cx="1256419" cy="4556941"/>
                </a:xfrm>
                <a:prstGeom prst="rect">
                  <a:avLst/>
                </a:prstGeom>
              </p:spPr>
            </p:pic>
          </p:grpSp>
          <p:pic>
            <p:nvPicPr>
              <p:cNvPr id="50" name="Рисунок 4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3363863" y="5848498"/>
                <a:ext cx="798634" cy="792088"/>
              </a:xfrm>
              <a:prstGeom prst="rect">
                <a:avLst/>
              </a:prstGeom>
            </p:spPr>
          </p:pic>
          <p:pic>
            <p:nvPicPr>
              <p:cNvPr id="51" name="Рисунок 50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2061333" y="5824853"/>
                <a:ext cx="798634" cy="792088"/>
              </a:xfrm>
              <a:prstGeom prst="rect">
                <a:avLst/>
              </a:prstGeom>
            </p:spPr>
          </p:pic>
          <p:pic>
            <p:nvPicPr>
              <p:cNvPr id="52" name="Рисунок 51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2048443" y="4946307"/>
                <a:ext cx="798634" cy="858951"/>
              </a:xfrm>
              <a:prstGeom prst="rect">
                <a:avLst/>
              </a:prstGeom>
            </p:spPr>
          </p:pic>
          <p:pic>
            <p:nvPicPr>
              <p:cNvPr id="53" name="Рисунок 52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4557912" y="4917949"/>
                <a:ext cx="798634" cy="875484"/>
              </a:xfrm>
              <a:prstGeom prst="rect">
                <a:avLst/>
              </a:prstGeom>
            </p:spPr>
          </p:pic>
          <p:pic>
            <p:nvPicPr>
              <p:cNvPr id="54" name="Рисунок 5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4570007" y="5827133"/>
                <a:ext cx="798634" cy="792088"/>
              </a:xfrm>
              <a:prstGeom prst="rect">
                <a:avLst/>
              </a:prstGeom>
            </p:spPr>
          </p:pic>
          <p:pic>
            <p:nvPicPr>
              <p:cNvPr id="55" name="Рисунок 5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3331247" y="4972879"/>
                <a:ext cx="798634" cy="812276"/>
              </a:xfrm>
              <a:prstGeom prst="rect">
                <a:avLst/>
              </a:prstGeom>
            </p:spPr>
          </p:pic>
          <p:pic>
            <p:nvPicPr>
              <p:cNvPr id="56" name="Рисунок 55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3327478" y="4057883"/>
                <a:ext cx="798634" cy="910730"/>
              </a:xfrm>
              <a:prstGeom prst="rect">
                <a:avLst/>
              </a:prstGeom>
            </p:spPr>
          </p:pic>
          <p:pic>
            <p:nvPicPr>
              <p:cNvPr id="57" name="Рисунок 5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7713824" y="4968577"/>
                <a:ext cx="798634" cy="792088"/>
              </a:xfrm>
              <a:prstGeom prst="rect">
                <a:avLst/>
              </a:prstGeom>
            </p:spPr>
          </p:pic>
          <p:pic>
            <p:nvPicPr>
              <p:cNvPr id="58" name="Рисунок 5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7740396" y="5760665"/>
                <a:ext cx="798634" cy="808178"/>
              </a:xfrm>
              <a:prstGeom prst="rect">
                <a:avLst/>
              </a:prstGeom>
            </p:spPr>
          </p:pic>
          <p:pic>
            <p:nvPicPr>
              <p:cNvPr id="59" name="Рисунок 5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4578922" y="3144406"/>
                <a:ext cx="798634" cy="916386"/>
              </a:xfrm>
              <a:prstGeom prst="rect">
                <a:avLst/>
              </a:prstGeom>
            </p:spPr>
          </p:pic>
          <p:pic>
            <p:nvPicPr>
              <p:cNvPr id="60" name="Рисунок 5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4576642" y="4060792"/>
                <a:ext cx="798634" cy="838457"/>
              </a:xfrm>
              <a:prstGeom prst="rect">
                <a:avLst/>
              </a:prstGeom>
            </p:spPr>
          </p:pic>
        </p:grpSp>
        <p:cxnSp>
          <p:nvCxnSpPr>
            <p:cNvPr id="43" name="Прямая соединительная линия 42"/>
            <p:cNvCxnSpPr/>
            <p:nvPr/>
          </p:nvCxnSpPr>
          <p:spPr>
            <a:xfrm>
              <a:off x="1891390" y="6554098"/>
              <a:ext cx="6875723" cy="2754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34" name="Picture 10" descr="http://www.playcast.ru/uploads/2017/04/05/22224519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5" r="30451"/>
          <a:stretch/>
        </p:blipFill>
        <p:spPr bwMode="auto">
          <a:xfrm>
            <a:off x="6456699" y="1723394"/>
            <a:ext cx="1014700" cy="222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images.chesscomfiles.com/uploads/v1/user/2790621.ed03d728.1200x1200o.ad6f2089e562.jpe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250" b="83667" l="26493" r="732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212" t="9125" r="25464" b="15369"/>
          <a:stretch/>
        </p:blipFill>
        <p:spPr bwMode="auto">
          <a:xfrm>
            <a:off x="3106126" y="4209514"/>
            <a:ext cx="843026" cy="150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s://www.hip-hop.ru/forum/img/2017/07/21/6405359722a5280aff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2083" b="83125" l="52347" r="755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464" t="11025" r="24579" b="18101"/>
          <a:stretch/>
        </p:blipFill>
        <p:spPr bwMode="auto">
          <a:xfrm>
            <a:off x="2224437" y="5755361"/>
            <a:ext cx="455070" cy="75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detsad.sloboda.by/wp-content/uploads/2017/11/789_big.pn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9" t="4350" r="17889" b="6821"/>
          <a:stretch/>
        </p:blipFill>
        <p:spPr bwMode="auto">
          <a:xfrm>
            <a:off x="8027179" y="4279034"/>
            <a:ext cx="692460" cy="141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nformclub.ru/gallery_png/watermark.php?file=2439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744" y="4635594"/>
            <a:ext cx="1261795" cy="143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http://4.bp.blogspot.com/-ZbDQ6c_6f7o/UsSZG3XPPfI/AAAAAAAAAFY/f3lo2ZQr71o/s1600/vezir.pn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6656" b="98336" l="9936" r="948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497" t="7189" r="7119" b="2242"/>
          <a:stretch/>
        </p:blipFill>
        <p:spPr bwMode="auto">
          <a:xfrm>
            <a:off x="-1187893" y="4509120"/>
            <a:ext cx="883616" cy="187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76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L 0.3875 -0.16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75" y="-8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0 L 0.20191 -0.0129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74" y="-1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www.artsides.ru/big/item_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546" cy="68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1611089" y="453511"/>
            <a:ext cx="5935368" cy="5928773"/>
            <a:chOff x="1630212" y="109859"/>
            <a:chExt cx="5935368" cy="5928773"/>
          </a:xfrm>
        </p:grpSpPr>
        <p:pic>
          <p:nvPicPr>
            <p:cNvPr id="9" name="Picture 2" descr="Картинки по запросу шахматная доска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0212" y="109859"/>
              <a:ext cx="5935368" cy="5928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Прямая со стрелкой 9"/>
            <p:cNvCxnSpPr/>
            <p:nvPr/>
          </p:nvCxnSpPr>
          <p:spPr>
            <a:xfrm flipH="1">
              <a:off x="4228044" y="675928"/>
              <a:ext cx="14186" cy="4797492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>
              <a:off x="2139812" y="2788352"/>
              <a:ext cx="4824536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flipH="1">
              <a:off x="2184268" y="675928"/>
              <a:ext cx="4115924" cy="4121224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>
              <a:off x="2184268" y="675928"/>
              <a:ext cx="4780080" cy="4797492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2" descr="http://4.bp.blogspot.com/-ZbDQ6c_6f7o/UsSZG3XPPfI/AAAAAAAAAFY/f3lo2ZQr71o/s1600/vezir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6656" b="98336" l="9936" r="9487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97" t="7189" r="7119" b="2242"/>
            <a:stretch/>
          </p:blipFill>
          <p:spPr bwMode="auto">
            <a:xfrm>
              <a:off x="4094153" y="2474778"/>
              <a:ext cx="296153" cy="6271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5637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rtsides.ru/big/item_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756"/>
            <a:ext cx="9157546" cy="68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Группа 38"/>
          <p:cNvGrpSpPr/>
          <p:nvPr/>
        </p:nvGrpSpPr>
        <p:grpSpPr>
          <a:xfrm>
            <a:off x="1907704" y="260648"/>
            <a:ext cx="6995419" cy="6371632"/>
            <a:chOff x="1831160" y="236952"/>
            <a:chExt cx="6995419" cy="6371632"/>
          </a:xfrm>
        </p:grpSpPr>
        <p:grpSp>
          <p:nvGrpSpPr>
            <p:cNvPr id="42" name="Группа 41"/>
            <p:cNvGrpSpPr/>
            <p:nvPr/>
          </p:nvGrpSpPr>
          <p:grpSpPr>
            <a:xfrm>
              <a:off x="1831160" y="236952"/>
              <a:ext cx="6995419" cy="6371632"/>
              <a:chOff x="571604" y="58757"/>
              <a:chExt cx="8177787" cy="6663603"/>
            </a:xfrm>
          </p:grpSpPr>
          <p:pic>
            <p:nvPicPr>
              <p:cNvPr id="44" name="Рисунок 43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564" t="6157" r="37077" b="11183"/>
              <a:stretch/>
            </p:blipFill>
            <p:spPr>
              <a:xfrm>
                <a:off x="5426272" y="58757"/>
                <a:ext cx="2269424" cy="6663603"/>
              </a:xfrm>
              <a:prstGeom prst="rect">
                <a:avLst/>
              </a:prstGeom>
            </p:spPr>
          </p:pic>
          <p:pic>
            <p:nvPicPr>
              <p:cNvPr id="45" name="Рисунок 44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058" t="17003" r="67603" b="31318"/>
              <a:stretch/>
            </p:blipFill>
            <p:spPr>
              <a:xfrm>
                <a:off x="571604" y="4336577"/>
                <a:ext cx="1229155" cy="2274473"/>
              </a:xfrm>
              <a:prstGeom prst="rect">
                <a:avLst/>
              </a:prstGeom>
            </p:spPr>
          </p:pic>
          <p:grpSp>
            <p:nvGrpSpPr>
              <p:cNvPr id="46" name="Группа 45"/>
              <p:cNvGrpSpPr/>
              <p:nvPr/>
            </p:nvGrpSpPr>
            <p:grpSpPr>
              <a:xfrm>
                <a:off x="3023372" y="2593275"/>
                <a:ext cx="1406846" cy="4099183"/>
                <a:chOff x="1113907" y="1372345"/>
                <a:chExt cx="1406846" cy="4099183"/>
              </a:xfrm>
            </p:grpSpPr>
            <p:pic>
              <p:nvPicPr>
                <p:cNvPr id="63" name="Рисунок 62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241" t="17126" r="66348" b="7343"/>
                <a:stretch/>
              </p:blipFill>
              <p:spPr>
                <a:xfrm>
                  <a:off x="1113907" y="1372345"/>
                  <a:ext cx="1406846" cy="3307397"/>
                </a:xfrm>
                <a:prstGeom prst="rect">
                  <a:avLst/>
                </a:prstGeom>
              </p:spPr>
            </p:pic>
            <p:pic>
              <p:nvPicPr>
                <p:cNvPr id="64" name="Рисунок 63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9221" t="66450" r="68179" b="7343"/>
                <a:stretch/>
              </p:blipFill>
              <p:spPr>
                <a:xfrm>
                  <a:off x="1272954" y="4588677"/>
                  <a:ext cx="1132873" cy="882851"/>
                </a:xfrm>
                <a:prstGeom prst="rect">
                  <a:avLst/>
                </a:prstGeom>
              </p:spPr>
            </p:pic>
          </p:grpSp>
          <p:pic>
            <p:nvPicPr>
              <p:cNvPr id="47" name="Рисунок 46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546" t="17552" r="67638" b="7343"/>
              <a:stretch/>
            </p:blipFill>
            <p:spPr>
              <a:xfrm>
                <a:off x="1784610" y="3515621"/>
                <a:ext cx="1270116" cy="3149419"/>
              </a:xfrm>
              <a:prstGeom prst="rect">
                <a:avLst/>
              </a:prstGeom>
            </p:spPr>
          </p:pic>
          <p:pic>
            <p:nvPicPr>
              <p:cNvPr id="48" name="Рисунок 4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031" t="16683" r="17631" b="7343"/>
              <a:stretch/>
            </p:blipFill>
            <p:spPr>
              <a:xfrm>
                <a:off x="7520235" y="3543039"/>
                <a:ext cx="1229156" cy="3149419"/>
              </a:xfrm>
              <a:prstGeom prst="rect">
                <a:avLst/>
              </a:prstGeom>
            </p:spPr>
          </p:pic>
          <p:grpSp>
            <p:nvGrpSpPr>
              <p:cNvPr id="49" name="Группа 48"/>
              <p:cNvGrpSpPr/>
              <p:nvPr/>
            </p:nvGrpSpPr>
            <p:grpSpPr>
              <a:xfrm>
                <a:off x="4321253" y="1484785"/>
                <a:ext cx="1260140" cy="5207673"/>
                <a:chOff x="1691680" y="-171399"/>
                <a:chExt cx="1260140" cy="6459676"/>
              </a:xfrm>
            </p:grpSpPr>
            <p:pic>
              <p:nvPicPr>
                <p:cNvPr id="61" name="Рисунок 60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983" t="50986" r="67578" b="7344"/>
                <a:stretch/>
              </p:blipFill>
              <p:spPr>
                <a:xfrm>
                  <a:off x="1727684" y="3755944"/>
                  <a:ext cx="1224136" cy="2532333"/>
                </a:xfrm>
                <a:prstGeom prst="rect">
                  <a:avLst/>
                </a:prstGeom>
              </p:spPr>
            </p:pic>
            <p:pic>
              <p:nvPicPr>
                <p:cNvPr id="62" name="Рисунок 61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045" t="17669" r="67298" b="7344"/>
                <a:stretch/>
              </p:blipFill>
              <p:spPr>
                <a:xfrm>
                  <a:off x="1691680" y="-171399"/>
                  <a:ext cx="1256419" cy="4556941"/>
                </a:xfrm>
                <a:prstGeom prst="rect">
                  <a:avLst/>
                </a:prstGeom>
              </p:spPr>
            </p:pic>
          </p:grpSp>
          <p:pic>
            <p:nvPicPr>
              <p:cNvPr id="50" name="Рисунок 4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3363863" y="5848498"/>
                <a:ext cx="798634" cy="792088"/>
              </a:xfrm>
              <a:prstGeom prst="rect">
                <a:avLst/>
              </a:prstGeom>
            </p:spPr>
          </p:pic>
          <p:pic>
            <p:nvPicPr>
              <p:cNvPr id="51" name="Рисунок 50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2061333" y="5824853"/>
                <a:ext cx="798634" cy="792088"/>
              </a:xfrm>
              <a:prstGeom prst="rect">
                <a:avLst/>
              </a:prstGeom>
            </p:spPr>
          </p:pic>
          <p:pic>
            <p:nvPicPr>
              <p:cNvPr id="52" name="Рисунок 51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2048443" y="4946307"/>
                <a:ext cx="798634" cy="858951"/>
              </a:xfrm>
              <a:prstGeom prst="rect">
                <a:avLst/>
              </a:prstGeom>
            </p:spPr>
          </p:pic>
          <p:pic>
            <p:nvPicPr>
              <p:cNvPr id="53" name="Рисунок 52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4557912" y="4917949"/>
                <a:ext cx="798634" cy="875484"/>
              </a:xfrm>
              <a:prstGeom prst="rect">
                <a:avLst/>
              </a:prstGeom>
            </p:spPr>
          </p:pic>
          <p:pic>
            <p:nvPicPr>
              <p:cNvPr id="54" name="Рисунок 5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4570007" y="5827133"/>
                <a:ext cx="798634" cy="792088"/>
              </a:xfrm>
              <a:prstGeom prst="rect">
                <a:avLst/>
              </a:prstGeom>
            </p:spPr>
          </p:pic>
          <p:pic>
            <p:nvPicPr>
              <p:cNvPr id="55" name="Рисунок 5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3331247" y="4972879"/>
                <a:ext cx="798634" cy="812276"/>
              </a:xfrm>
              <a:prstGeom prst="rect">
                <a:avLst/>
              </a:prstGeom>
            </p:spPr>
          </p:pic>
          <p:pic>
            <p:nvPicPr>
              <p:cNvPr id="56" name="Рисунок 55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3327478" y="4057883"/>
                <a:ext cx="798634" cy="910730"/>
              </a:xfrm>
              <a:prstGeom prst="rect">
                <a:avLst/>
              </a:prstGeom>
            </p:spPr>
          </p:pic>
          <p:pic>
            <p:nvPicPr>
              <p:cNvPr id="57" name="Рисунок 5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7713824" y="4968577"/>
                <a:ext cx="798634" cy="792088"/>
              </a:xfrm>
              <a:prstGeom prst="rect">
                <a:avLst/>
              </a:prstGeom>
            </p:spPr>
          </p:pic>
          <p:pic>
            <p:nvPicPr>
              <p:cNvPr id="58" name="Рисунок 57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7740396" y="5760665"/>
                <a:ext cx="798634" cy="808178"/>
              </a:xfrm>
              <a:prstGeom prst="rect">
                <a:avLst/>
              </a:prstGeom>
            </p:spPr>
          </p:pic>
          <p:pic>
            <p:nvPicPr>
              <p:cNvPr id="59" name="Рисунок 58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4578922" y="3144406"/>
                <a:ext cx="798634" cy="916386"/>
              </a:xfrm>
              <a:prstGeom prst="rect">
                <a:avLst/>
              </a:prstGeom>
            </p:spPr>
          </p:pic>
          <p:pic>
            <p:nvPicPr>
              <p:cNvPr id="60" name="Рисунок 5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37" t="39871" r="75442" b="32275"/>
              <a:stretch/>
            </p:blipFill>
            <p:spPr>
              <a:xfrm>
                <a:off x="4576642" y="4060792"/>
                <a:ext cx="798634" cy="838457"/>
              </a:xfrm>
              <a:prstGeom prst="rect">
                <a:avLst/>
              </a:prstGeom>
            </p:spPr>
          </p:pic>
        </p:grpSp>
        <p:cxnSp>
          <p:nvCxnSpPr>
            <p:cNvPr id="43" name="Прямая соединительная линия 42"/>
            <p:cNvCxnSpPr/>
            <p:nvPr/>
          </p:nvCxnSpPr>
          <p:spPr>
            <a:xfrm>
              <a:off x="1891390" y="6554098"/>
              <a:ext cx="6875723" cy="2754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34" name="Picture 10" descr="http://www.playcast.ru/uploads/2017/04/05/22224519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5" r="30451"/>
          <a:stretch/>
        </p:blipFill>
        <p:spPr bwMode="auto">
          <a:xfrm>
            <a:off x="6479876" y="1622864"/>
            <a:ext cx="1059845" cy="2328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images.chesscomfiles.com/uploads/v1/user/2790621.ed03d728.1200x1200o.ad6f2089e562.jpe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250" b="83667" l="26493" r="732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212" t="9125" r="25464" b="15369"/>
          <a:stretch/>
        </p:blipFill>
        <p:spPr bwMode="auto">
          <a:xfrm>
            <a:off x="3106126" y="4209514"/>
            <a:ext cx="843026" cy="150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s://www.hip-hop.ru/forum/img/2017/07/21/6405359722a5280aff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2083" b="83125" l="52347" r="755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464" t="11025" r="24579" b="18101"/>
          <a:stretch/>
        </p:blipFill>
        <p:spPr bwMode="auto">
          <a:xfrm>
            <a:off x="2224437" y="5755361"/>
            <a:ext cx="455070" cy="758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detsad.sloboda.by/wp-content/uploads/2017/11/789_big.pn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9" t="4350" r="17889" b="6821"/>
          <a:stretch/>
        </p:blipFill>
        <p:spPr bwMode="auto">
          <a:xfrm>
            <a:off x="8027179" y="4279034"/>
            <a:ext cx="692460" cy="141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nformclub.ru/gallery_png/watermark.php?file=2439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848" y="3454991"/>
            <a:ext cx="1285597" cy="146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4.bp.blogspot.com/-ZbDQ6c_6f7o/UsSZG3XPPfI/AAAAAAAAAFY/f3lo2ZQr71o/s1600/vezir.pn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6656" b="98336" l="9936" r="9487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497" t="7189" r="7119" b="2242"/>
          <a:stretch/>
        </p:blipFill>
        <p:spPr bwMode="auto">
          <a:xfrm>
            <a:off x="687337" y="4351032"/>
            <a:ext cx="883616" cy="187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49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0.49462 -0.302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22" y="-15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2" descr="http://www.artsides.ru/big/item_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546" cy="68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Картинки по запросу шахматная доска"/>
          <p:cNvPicPr>
            <a:picLocks noChangeAspect="1" noChangeArrowheads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53511"/>
            <a:ext cx="5935368" cy="592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" name="Группа 34"/>
          <p:cNvGrpSpPr/>
          <p:nvPr/>
        </p:nvGrpSpPr>
        <p:grpSpPr>
          <a:xfrm>
            <a:off x="-5521395" y="952947"/>
            <a:ext cx="5328592" cy="5344571"/>
            <a:chOff x="1907704" y="764704"/>
            <a:chExt cx="5328592" cy="5344571"/>
          </a:xfrm>
        </p:grpSpPr>
        <p:pic>
          <p:nvPicPr>
            <p:cNvPr id="36" name="Picture 4" descr="http://informclub.ru/gallery_png/watermark.php?file=2439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2245" y="5445224"/>
              <a:ext cx="664051" cy="6640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4" descr="http://informclub.ru/gallery_png/watermark.php?file=24391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764704"/>
              <a:ext cx="576064" cy="576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4" descr="http://informclub.ru/gallery_png/watermark.php?file=24391"/>
            <p:cNvPicPr>
              <a:picLocks noChangeAspect="1" noChangeArrowheads="1"/>
            </p:cNvPicPr>
            <p:nvPr/>
          </p:nvPicPr>
          <p:blipFill>
            <a:blip r:embed="rId6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5445223"/>
              <a:ext cx="664051" cy="6640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9" name="Picture 4" descr="http://informclub.ru/gallery_png/watermark.php?file=24391"/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1697" y="785689"/>
              <a:ext cx="576064" cy="576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0" name="Группа 39"/>
          <p:cNvGrpSpPr/>
          <p:nvPr/>
        </p:nvGrpSpPr>
        <p:grpSpPr>
          <a:xfrm>
            <a:off x="-4644043" y="916292"/>
            <a:ext cx="3705869" cy="5357189"/>
            <a:chOff x="2483768" y="692696"/>
            <a:chExt cx="3705869" cy="5357189"/>
          </a:xfrm>
        </p:grpSpPr>
        <p:pic>
          <p:nvPicPr>
            <p:cNvPr id="41" name="Picture 2" descr="https://images.chesscomfiles.com/uploads/v1/user/2790621.ed03d728.1200x1200o.ad6f2089e562.jpe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7917" b="88250" l="21580" r="7736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80" t="8235" r="23839" b="13533"/>
            <a:stretch/>
          </p:blipFill>
          <p:spPr bwMode="auto">
            <a:xfrm>
              <a:off x="2483768" y="5398384"/>
              <a:ext cx="360040" cy="651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2" name="Picture 2" descr="https://images.chesscomfiles.com/uploads/v1/user/2790621.ed03d728.1200x1200o.ad6f2089e562.jpe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7917" b="88250" l="21580" r="7736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80" t="8235" r="23839" b="13533"/>
            <a:stretch/>
          </p:blipFill>
          <p:spPr bwMode="auto">
            <a:xfrm>
              <a:off x="2483768" y="692696"/>
              <a:ext cx="393501" cy="7120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3" name="Picture 2" descr="https://images.chesscomfiles.com/uploads/v1/user/2790621.ed03d728.1200x1200o.ad6f2089e562.jpe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7917" b="88250" l="21580" r="7736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80" t="8235" r="23839" b="13533"/>
            <a:stretch/>
          </p:blipFill>
          <p:spPr bwMode="auto">
            <a:xfrm>
              <a:off x="5796136" y="692696"/>
              <a:ext cx="393501" cy="7120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" name="Picture 2" descr="https://images.chesscomfiles.com/uploads/v1/user/2790621.ed03d728.1200x1200o.ad6f2089e562.jpe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7917" b="88250" l="21580" r="7736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80" t="8235" r="23839" b="13533"/>
            <a:stretch/>
          </p:blipFill>
          <p:spPr bwMode="auto">
            <a:xfrm>
              <a:off x="5829597" y="5398384"/>
              <a:ext cx="360040" cy="6515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" name="Группа 44"/>
          <p:cNvGrpSpPr/>
          <p:nvPr/>
        </p:nvGrpSpPr>
        <p:grpSpPr>
          <a:xfrm>
            <a:off x="-4078550" y="930052"/>
            <a:ext cx="2413806" cy="5328592"/>
            <a:chOff x="3275856" y="764704"/>
            <a:chExt cx="2413806" cy="5328592"/>
          </a:xfrm>
        </p:grpSpPr>
        <p:pic>
          <p:nvPicPr>
            <p:cNvPr id="46" name="Picture 6" descr="https://flirtic.com/media/photos/1/3/3/13381443206.jpg?c=0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0" b="100000" l="29219" r="7140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24" t="5020" r="31096" b="5205"/>
            <a:stretch/>
          </p:blipFill>
          <p:spPr bwMode="auto">
            <a:xfrm>
              <a:off x="3275856" y="5445224"/>
              <a:ext cx="432048" cy="648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6" descr="https://flirtic.com/media/photos/1/3/3/13381443206.jpg?c=0"/>
            <p:cNvPicPr>
              <a:picLocks noChangeAspect="1" noChangeArrowheads="1"/>
            </p:cNvPicPr>
            <p:nvPr/>
          </p:nvPicPr>
          <p:blipFill rotWithShape="1">
            <a:blip r:embed="rId14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ackgroundRemoval t="0" b="100000" l="29219" r="71406"/>
                      </a14:imgEffect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24" t="5020" r="31096" b="5205"/>
            <a:stretch/>
          </p:blipFill>
          <p:spPr bwMode="auto">
            <a:xfrm>
              <a:off x="3275856" y="764704"/>
              <a:ext cx="432048" cy="648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8" name="Picture 6" descr="https://flirtic.com/media/photos/1/3/3/13381443206.jpg?c=0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ackgroundRemoval t="0" b="100000" l="29219" r="7140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24" t="5020" r="31096" b="5205"/>
            <a:stretch/>
          </p:blipFill>
          <p:spPr bwMode="auto">
            <a:xfrm>
              <a:off x="5272472" y="5445224"/>
              <a:ext cx="417190" cy="648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6" descr="https://flirtic.com/media/photos/1/3/3/13381443206.jpg?c=0"/>
            <p:cNvPicPr>
              <a:picLocks noChangeAspect="1" noChangeArrowheads="1"/>
            </p:cNvPicPr>
            <p:nvPr/>
          </p:nvPicPr>
          <p:blipFill rotWithShape="1">
            <a:blip r:embed="rId17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ackgroundRemoval t="0" b="100000" l="29219" r="71406"/>
                      </a14:imgEffect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24" t="5020" r="31096" b="5205"/>
            <a:stretch/>
          </p:blipFill>
          <p:spPr bwMode="auto">
            <a:xfrm>
              <a:off x="5329622" y="764704"/>
              <a:ext cx="360040" cy="6480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0" name="Группа 49"/>
          <p:cNvGrpSpPr/>
          <p:nvPr/>
        </p:nvGrpSpPr>
        <p:grpSpPr>
          <a:xfrm>
            <a:off x="-3418887" y="939923"/>
            <a:ext cx="1069243" cy="5318721"/>
            <a:chOff x="4179685" y="692695"/>
            <a:chExt cx="1069243" cy="5318721"/>
          </a:xfrm>
        </p:grpSpPr>
        <p:pic>
          <p:nvPicPr>
            <p:cNvPr id="51" name="Picture 10" descr="http://www.playcast.ru/uploads/2017/04/05/22224519.png"/>
            <p:cNvPicPr>
              <a:picLocks noChangeAspect="1" noChangeArrowheads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35" r="30451"/>
            <a:stretch/>
          </p:blipFill>
          <p:spPr bwMode="auto">
            <a:xfrm>
              <a:off x="4179685" y="5373216"/>
              <a:ext cx="392315" cy="638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10" descr="http://www.playcast.ru/uploads/2017/04/05/22224519.png"/>
            <p:cNvPicPr>
              <a:picLocks noChangeAspect="1" noChangeArrowheads="1"/>
            </p:cNvPicPr>
            <p:nvPr/>
          </p:nvPicPr>
          <p:blipFill rotWithShape="1">
            <a:blip r:embed="rId20" cstate="print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35" r="30451"/>
            <a:stretch/>
          </p:blipFill>
          <p:spPr bwMode="auto">
            <a:xfrm>
              <a:off x="4211960" y="692695"/>
              <a:ext cx="360040" cy="5890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2" descr="http://4.bp.blogspot.com/-ZbDQ6c_6f7o/UsSZG3XPPfI/AAAAAAAAAFY/f3lo2ZQr71o/s1600/vezir.png"/>
            <p:cNvPicPr>
              <a:picLocks noChangeAspect="1" noChangeArrowheads="1"/>
            </p:cNvPicPr>
            <p:nvPr/>
          </p:nvPicPr>
          <p:blipFill rotWithShape="1">
            <a:blip r:embed="rId21" cstate="print">
              <a:extLst>
                <a:ext uri="{BEBA8EAE-BF5A-486C-A8C5-ECC9F3942E4B}">
                  <a14:imgProps xmlns:a14="http://schemas.microsoft.com/office/drawing/2010/main">
                    <a14:imgLayer r:embed="rId22">
                      <a14:imgEffect>
                        <a14:backgroundRemoval t="6656" b="98336" l="9936" r="9487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97" t="7189" r="7119" b="2242"/>
            <a:stretch/>
          </p:blipFill>
          <p:spPr bwMode="auto">
            <a:xfrm>
              <a:off x="4860032" y="5348460"/>
              <a:ext cx="388896" cy="6629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2" descr="http://4.bp.blogspot.com/-ZbDQ6c_6f7o/UsSZG3XPPfI/AAAAAAAAAFY/f3lo2ZQr71o/s1600/vezir.png"/>
            <p:cNvPicPr>
              <a:picLocks noChangeAspect="1" noChangeArrowheads="1"/>
            </p:cNvPicPr>
            <p:nvPr/>
          </p:nvPicPr>
          <p:blipFill rotWithShape="1">
            <a:blip r:embed="rId23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6656" b="98336" l="9936" r="9487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497" t="7189" r="7119" b="2242"/>
            <a:stretch/>
          </p:blipFill>
          <p:spPr bwMode="auto">
            <a:xfrm>
              <a:off x="4860032" y="692696"/>
              <a:ext cx="388896" cy="6012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5" name="Группа 54"/>
          <p:cNvGrpSpPr/>
          <p:nvPr/>
        </p:nvGrpSpPr>
        <p:grpSpPr>
          <a:xfrm>
            <a:off x="-5365104" y="1594524"/>
            <a:ext cx="5055241" cy="3976409"/>
            <a:chOff x="2268251" y="1268760"/>
            <a:chExt cx="5055241" cy="3976409"/>
          </a:xfrm>
        </p:grpSpPr>
        <p:grpSp>
          <p:nvGrpSpPr>
            <p:cNvPr id="56" name="Группа 55"/>
            <p:cNvGrpSpPr/>
            <p:nvPr/>
          </p:nvGrpSpPr>
          <p:grpSpPr>
            <a:xfrm>
              <a:off x="2281630" y="4581128"/>
              <a:ext cx="5041862" cy="664041"/>
              <a:chOff x="2050418" y="4725144"/>
              <a:chExt cx="5041862" cy="664041"/>
            </a:xfrm>
          </p:grpSpPr>
          <p:pic>
            <p:nvPicPr>
              <p:cNvPr id="66" name="Picture 2" descr="https://ak7.picdn.net/shutterstock/videos/2908537/thumb/1.jpg?i10c=img.resize(height:160)"/>
              <p:cNvPicPr>
                <a:picLocks noChangeAspect="1" noChangeArrowheads="1"/>
              </p:cNvPicPr>
              <p:nvPr/>
            </p:nvPicPr>
            <p:blipFill rotWithShape="1">
              <a:blip r:embed="rId25" cstate="print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backgroundRemoval t="10417" b="80000" l="24883" r="76526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29" t="11024" r="24578" b="18101"/>
              <a:stretch/>
            </p:blipFill>
            <p:spPr bwMode="auto">
              <a:xfrm>
                <a:off x="2050418" y="4725144"/>
                <a:ext cx="360040" cy="614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7" name="Picture 2" descr="https://ak7.picdn.net/shutterstock/videos/2908537/thumb/1.jpg?i10c=img.resize(height:160)"/>
              <p:cNvPicPr>
                <a:picLocks noChangeAspect="1" noChangeArrowheads="1"/>
              </p:cNvPicPr>
              <p:nvPr/>
            </p:nvPicPr>
            <p:blipFill rotWithShape="1">
              <a:blip r:embed="rId25" cstate="print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backgroundRemoval t="10417" b="80000" l="24883" r="76526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29" t="11024" r="24578" b="18101"/>
              <a:stretch/>
            </p:blipFill>
            <p:spPr bwMode="auto">
              <a:xfrm>
                <a:off x="2704543" y="4738394"/>
                <a:ext cx="360040" cy="614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8" name="Picture 2" descr="https://ak7.picdn.net/shutterstock/videos/2908537/thumb/1.jpg?i10c=img.resize(height:160)"/>
              <p:cNvPicPr>
                <a:picLocks noChangeAspect="1" noChangeArrowheads="1"/>
              </p:cNvPicPr>
              <p:nvPr/>
            </p:nvPicPr>
            <p:blipFill rotWithShape="1">
              <a:blip r:embed="rId25" cstate="print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backgroundRemoval t="10417" b="80000" l="24883" r="76526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29" t="11024" r="24578" b="18101"/>
              <a:stretch/>
            </p:blipFill>
            <p:spPr bwMode="auto">
              <a:xfrm>
                <a:off x="3411615" y="4763943"/>
                <a:ext cx="360040" cy="614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9" name="Picture 2" descr="https://ak7.picdn.net/shutterstock/videos/2908537/thumb/1.jpg?i10c=img.resize(height:160)"/>
              <p:cNvPicPr>
                <a:picLocks noChangeAspect="1" noChangeArrowheads="1"/>
              </p:cNvPicPr>
              <p:nvPr/>
            </p:nvPicPr>
            <p:blipFill rotWithShape="1">
              <a:blip r:embed="rId25" cstate="print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backgroundRemoval t="10417" b="80000" l="24883" r="76526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29" t="11024" r="24578" b="18101"/>
              <a:stretch/>
            </p:blipFill>
            <p:spPr bwMode="auto">
              <a:xfrm>
                <a:off x="4078748" y="4774634"/>
                <a:ext cx="360040" cy="614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0" name="Picture 2" descr="https://ak7.picdn.net/shutterstock/videos/2908537/thumb/1.jpg?i10c=img.resize(height:160)"/>
              <p:cNvPicPr>
                <a:picLocks noChangeAspect="1" noChangeArrowheads="1"/>
              </p:cNvPicPr>
              <p:nvPr/>
            </p:nvPicPr>
            <p:blipFill rotWithShape="1">
              <a:blip r:embed="rId25" cstate="print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backgroundRemoval t="10417" b="80000" l="24883" r="76526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29" t="11024" r="24578" b="18101"/>
              <a:stretch/>
            </p:blipFill>
            <p:spPr bwMode="auto">
              <a:xfrm>
                <a:off x="4722237" y="4746059"/>
                <a:ext cx="360040" cy="614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1" name="Picture 2" descr="https://ak7.picdn.net/shutterstock/videos/2908537/thumb/1.jpg?i10c=img.resize(height:160)"/>
              <p:cNvPicPr>
                <a:picLocks noChangeAspect="1" noChangeArrowheads="1"/>
              </p:cNvPicPr>
              <p:nvPr/>
            </p:nvPicPr>
            <p:blipFill rotWithShape="1">
              <a:blip r:embed="rId25" cstate="print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backgroundRemoval t="10417" b="80000" l="24883" r="76526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29" t="11024" r="24578" b="18101"/>
              <a:stretch/>
            </p:blipFill>
            <p:spPr bwMode="auto">
              <a:xfrm>
                <a:off x="5365726" y="4730839"/>
                <a:ext cx="360040" cy="614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2" name="Picture 2" descr="https://ak7.picdn.net/shutterstock/videos/2908537/thumb/1.jpg?i10c=img.resize(height:160)"/>
              <p:cNvPicPr>
                <a:picLocks noChangeAspect="1" noChangeArrowheads="1"/>
              </p:cNvPicPr>
              <p:nvPr/>
            </p:nvPicPr>
            <p:blipFill rotWithShape="1">
              <a:blip r:embed="rId25" cstate="print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backgroundRemoval t="10417" b="80000" l="24883" r="76526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29" t="11024" r="24578" b="18101"/>
              <a:stretch/>
            </p:blipFill>
            <p:spPr bwMode="auto">
              <a:xfrm>
                <a:off x="6048983" y="4763943"/>
                <a:ext cx="360040" cy="614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3" name="Picture 2" descr="https://ak7.picdn.net/shutterstock/videos/2908537/thumb/1.jpg?i10c=img.resize(height:160)"/>
              <p:cNvPicPr>
                <a:picLocks noChangeAspect="1" noChangeArrowheads="1"/>
              </p:cNvPicPr>
              <p:nvPr/>
            </p:nvPicPr>
            <p:blipFill rotWithShape="1">
              <a:blip r:embed="rId25" cstate="print">
                <a:extLst>
                  <a:ext uri="{BEBA8EAE-BF5A-486C-A8C5-ECC9F3942E4B}">
                    <a14:imgProps xmlns:a14="http://schemas.microsoft.com/office/drawing/2010/main">
                      <a14:imgLayer r:embed="rId26">
                        <a14:imgEffect>
                          <a14:backgroundRemoval t="10417" b="80000" l="24883" r="76526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29" t="11024" r="24578" b="18101"/>
              <a:stretch/>
            </p:blipFill>
            <p:spPr bwMode="auto">
              <a:xfrm>
                <a:off x="6732240" y="4730839"/>
                <a:ext cx="360040" cy="614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57" name="Группа 56"/>
            <p:cNvGrpSpPr/>
            <p:nvPr/>
          </p:nvGrpSpPr>
          <p:grpSpPr>
            <a:xfrm>
              <a:off x="2268251" y="1268760"/>
              <a:ext cx="5055241" cy="622578"/>
              <a:chOff x="2037039" y="1412776"/>
              <a:chExt cx="5055241" cy="622578"/>
            </a:xfrm>
          </p:grpSpPr>
          <p:pic>
            <p:nvPicPr>
              <p:cNvPr id="58" name="Picture 2" descr="https://ak7.picdn.net/shutterstock/videos/2908537/thumb/1.jpg?i10c=img.resize(height:160)"/>
              <p:cNvPicPr>
                <a:picLocks noChangeAspect="1" noChangeArrowheads="1"/>
              </p:cNvPicPr>
              <p:nvPr/>
            </p:nvPicPr>
            <p:blipFill rotWithShape="1">
              <a:blip r:embed="rId27" cstate="print">
                <a:grayscl/>
                <a:extLst>
                  <a:ext uri="{BEBA8EAE-BF5A-486C-A8C5-ECC9F3942E4B}">
                    <a14:imgProps xmlns:a14="http://schemas.microsoft.com/office/drawing/2010/main">
                      <a14:imgLayer r:embed="rId28">
                        <a14:imgEffect>
                          <a14:backgroundRemoval t="8750" b="93125" l="22418" r="51526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957" t="11024" r="47971" b="18101"/>
              <a:stretch/>
            </p:blipFill>
            <p:spPr bwMode="auto">
              <a:xfrm>
                <a:off x="2684292" y="1412776"/>
                <a:ext cx="432048" cy="614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9" name="Picture 2" descr="https://ak7.picdn.net/shutterstock/videos/2908537/thumb/1.jpg?i10c=img.resize(height:160)"/>
              <p:cNvPicPr>
                <a:picLocks noChangeAspect="1" noChangeArrowheads="1"/>
              </p:cNvPicPr>
              <p:nvPr/>
            </p:nvPicPr>
            <p:blipFill rotWithShape="1">
              <a:blip r:embed="rId29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957" t="11024" r="47971" b="18101"/>
              <a:stretch/>
            </p:blipFill>
            <p:spPr bwMode="auto">
              <a:xfrm>
                <a:off x="3293189" y="1412776"/>
                <a:ext cx="432048" cy="614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0" name="Picture 2" descr="https://ak7.picdn.net/shutterstock/videos/2908537/thumb/1.jpg?i10c=img.resize(height:160)"/>
              <p:cNvPicPr>
                <a:picLocks noChangeAspect="1" noChangeArrowheads="1"/>
              </p:cNvPicPr>
              <p:nvPr/>
            </p:nvPicPr>
            <p:blipFill rotWithShape="1">
              <a:blip r:embed="rId29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957" t="11024" r="47971" b="18101"/>
              <a:stretch/>
            </p:blipFill>
            <p:spPr bwMode="auto">
              <a:xfrm>
                <a:off x="4036980" y="1412776"/>
                <a:ext cx="432048" cy="614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1" name="Picture 2" descr="https://ak7.picdn.net/shutterstock/videos/2908537/thumb/1.jpg?i10c=img.resize(height:160)"/>
              <p:cNvPicPr>
                <a:picLocks noChangeAspect="1" noChangeArrowheads="1"/>
              </p:cNvPicPr>
              <p:nvPr/>
            </p:nvPicPr>
            <p:blipFill rotWithShape="1">
              <a:blip r:embed="rId29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957" t="11024" r="47971" b="18101"/>
              <a:stretch/>
            </p:blipFill>
            <p:spPr bwMode="auto">
              <a:xfrm>
                <a:off x="4672262" y="1412776"/>
                <a:ext cx="432048" cy="614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2" name="Picture 2" descr="https://ak7.picdn.net/shutterstock/videos/2908537/thumb/1.jpg?i10c=img.resize(height:160)"/>
              <p:cNvPicPr>
                <a:picLocks noChangeAspect="1" noChangeArrowheads="1"/>
              </p:cNvPicPr>
              <p:nvPr/>
            </p:nvPicPr>
            <p:blipFill rotWithShape="1">
              <a:blip r:embed="rId29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957" t="11024" r="47971" b="18101"/>
              <a:stretch/>
            </p:blipFill>
            <p:spPr bwMode="auto">
              <a:xfrm>
                <a:off x="5389492" y="1412776"/>
                <a:ext cx="432048" cy="614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3" name="Picture 2" descr="https://ak7.picdn.net/shutterstock/videos/2908537/thumb/1.jpg?i10c=img.resize(height:160)"/>
              <p:cNvPicPr>
                <a:picLocks noChangeAspect="1" noChangeArrowheads="1"/>
              </p:cNvPicPr>
              <p:nvPr/>
            </p:nvPicPr>
            <p:blipFill rotWithShape="1">
              <a:blip r:embed="rId29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957" t="11024" r="47971" b="18101"/>
              <a:stretch/>
            </p:blipFill>
            <p:spPr bwMode="auto">
              <a:xfrm>
                <a:off x="6012979" y="1412776"/>
                <a:ext cx="432048" cy="614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4" name="Picture 2" descr="https://ak7.picdn.net/shutterstock/videos/2908537/thumb/1.jpg?i10c=img.resize(height:160)"/>
              <p:cNvPicPr>
                <a:picLocks noChangeAspect="1" noChangeArrowheads="1"/>
              </p:cNvPicPr>
              <p:nvPr/>
            </p:nvPicPr>
            <p:blipFill rotWithShape="1">
              <a:blip r:embed="rId29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957" t="11024" r="47971" b="18101"/>
              <a:stretch/>
            </p:blipFill>
            <p:spPr bwMode="auto">
              <a:xfrm>
                <a:off x="6660232" y="1412776"/>
                <a:ext cx="432048" cy="614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5" name="Picture 2" descr="https://ak7.picdn.net/shutterstock/videos/2908537/thumb/1.jpg?i10c=img.resize(height:160)"/>
              <p:cNvPicPr>
                <a:picLocks noChangeAspect="1" noChangeArrowheads="1"/>
              </p:cNvPicPr>
              <p:nvPr/>
            </p:nvPicPr>
            <p:blipFill rotWithShape="1">
              <a:blip r:embed="rId29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957" t="11024" r="47971" b="18101"/>
              <a:stretch/>
            </p:blipFill>
            <p:spPr bwMode="auto">
              <a:xfrm>
                <a:off x="2037039" y="1420803"/>
                <a:ext cx="432048" cy="6145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00532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22222E-6 L 0.80452 -0.028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26" y="-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07407E-6 L 0.7974 -0.0344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861" y="-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0.80399 -0.0240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91" y="-1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48148E-6 L 0.80764 -0.0305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382" y="-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22222E-6 L 0.80243 -0.0222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22" y="-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1883733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Спасибо за внимание!</a:t>
            </a:r>
            <a:endParaRPr lang="ru-RU" sz="4800" b="1" i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719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artsides.ru/big/item_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546" cy="68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Источники:</a:t>
            </a:r>
            <a:endParaRPr lang="en-US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Фон слайдов </a:t>
            </a:r>
            <a:r>
              <a:rPr lang="en-US" sz="1800" dirty="0" smtClean="0">
                <a:hlinkClick r:id="rId3"/>
              </a:rPr>
              <a:t>http://www.playcast.ru/uploads/2014/12/16/11119772.jpg</a:t>
            </a:r>
            <a:endParaRPr lang="ru-RU" sz="1800" dirty="0" smtClean="0"/>
          </a:p>
          <a:p>
            <a:r>
              <a:rPr lang="en-US" sz="1800" dirty="0" smtClean="0">
                <a:hlinkClick r:id="rId4"/>
              </a:rPr>
              <a:t>http://static8.depositphotos.com/1070439/982/v/950/depositphotos_9820339-Abstract-beige-floral-seamless-background.jpg</a:t>
            </a:r>
            <a:endParaRPr lang="ru-RU" sz="1800" dirty="0"/>
          </a:p>
          <a:p>
            <a:r>
              <a:rPr lang="ru-RU" sz="1800" dirty="0" smtClean="0"/>
              <a:t>Фон рамки </a:t>
            </a:r>
            <a:r>
              <a:rPr lang="en-US" sz="1800" dirty="0" smtClean="0">
                <a:hlinkClick r:id="rId5"/>
              </a:rPr>
              <a:t>http://ramki-vsem.ru/fon/korichnevyj-fon42.jpg</a:t>
            </a:r>
            <a:endParaRPr lang="ru-RU" sz="1800" dirty="0" smtClean="0"/>
          </a:p>
          <a:p>
            <a:r>
              <a:rPr lang="ru-RU" sz="1800" dirty="0" smtClean="0"/>
              <a:t>Шахматные фигуры </a:t>
            </a:r>
            <a:r>
              <a:rPr lang="en-US" sz="1800" dirty="0" smtClean="0">
                <a:hlinkClick r:id="rId6"/>
              </a:rPr>
              <a:t>http://www.fonstola.ru/pic/201111/2560x1600/fonstola.ru-55428.jpg</a:t>
            </a:r>
            <a:endParaRPr lang="ru-RU" sz="1800" dirty="0" smtClean="0"/>
          </a:p>
          <a:p>
            <a:r>
              <a:rPr lang="en-US" sz="1800" dirty="0" smtClean="0">
                <a:hlinkClick r:id="rId7"/>
              </a:rPr>
              <a:t>http://effects1.ru/png/kartinka/2/igra/shakhmaty/shakhmaty_2-320.png</a:t>
            </a:r>
            <a:endParaRPr lang="ru-RU" sz="1800" dirty="0" smtClean="0"/>
          </a:p>
          <a:p>
            <a:r>
              <a:rPr lang="en-US" sz="1800" dirty="0" smtClean="0">
                <a:hlinkClick r:id="rId8"/>
              </a:rPr>
              <a:t>http://spbnard.ru/upload/file/Accessories/Figuri/Prochess/FiguriProchess-2.jpg</a:t>
            </a:r>
            <a:endParaRPr lang="ru-RU" sz="1800" dirty="0" smtClean="0"/>
          </a:p>
          <a:p>
            <a:r>
              <a:rPr lang="en-US" sz="1800" dirty="0" smtClean="0">
                <a:hlinkClick r:id="rId9"/>
              </a:rPr>
              <a:t>http://static7.depositphotos.com/1000589/715/i/450/depositphotos_7159976-Chess-isolated-on-white-background.jpg</a:t>
            </a:r>
            <a:endParaRPr lang="ru-RU" sz="1800" dirty="0" smtClean="0"/>
          </a:p>
          <a:p>
            <a:r>
              <a:rPr lang="en-US" sz="1800" dirty="0" smtClean="0">
                <a:hlinkClick r:id="rId10"/>
              </a:rPr>
              <a:t>http://rustudent.com/wp-content/uploads/2013/01/Osobennosti-formirovaniya-institutsionalnoy-sredyi-rossiyskih-regionov.jpg</a:t>
            </a:r>
            <a:endParaRPr lang="ru-RU" sz="1800" dirty="0" smtClean="0"/>
          </a:p>
          <a:p>
            <a:r>
              <a:rPr lang="ru-RU" sz="1800" dirty="0"/>
              <a:t>Ш</a:t>
            </a:r>
            <a:r>
              <a:rPr lang="ru-RU" sz="1800" dirty="0" smtClean="0"/>
              <a:t>ахматная доска </a:t>
            </a:r>
            <a:r>
              <a:rPr lang="en-US" sz="1800" dirty="0" smtClean="0">
                <a:hlinkClick r:id="rId11"/>
              </a:rPr>
              <a:t>http://rus.lang-study.com/wp-content/uploads/Shahmati-250x200.jpg</a:t>
            </a:r>
            <a:endParaRPr lang="ru-RU" sz="1800" dirty="0" smtClean="0"/>
          </a:p>
          <a:p>
            <a:endParaRPr lang="ru-RU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ru-RU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85001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908720"/>
            <a:ext cx="7704857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Цель: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Транслирование педагогического опыта по   обучению дошкольников игре в шахматы при помощи сказки.</a:t>
            </a: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Задачи: </a:t>
            </a:r>
          </a:p>
          <a:p>
            <a:pPr marL="342900" lvl="0" indent="-342900">
              <a:buFontTx/>
              <a:buAutoNum type="arabicPeriod"/>
            </a:pPr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У</a:t>
            </a:r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</a:rPr>
              <a:t>чить </a:t>
            </a:r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ориентироваться на шахматной доске, правильно помещать шахматную доску между партнерами; </a:t>
            </a:r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</a:rPr>
              <a:t>расставлять </a:t>
            </a:r>
            <a:r>
              <a:rPr lang="ru-RU" sz="2800" b="1" dirty="0">
                <a:solidFill>
                  <a:srgbClr val="C0504D">
                    <a:lumMod val="75000"/>
                  </a:srgbClr>
                </a:solidFill>
              </a:rPr>
              <a:t>фигуры перед игрой.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Формировать представления  о шахматных фигурах,  способах их передвижения  по шахматной доске во время игры.</a:t>
            </a:r>
          </a:p>
        </p:txBody>
      </p:sp>
    </p:spTree>
    <p:extLst>
      <p:ext uri="{BB962C8B-B14F-4D97-AF65-F5344CB8AC3E}">
        <p14:creationId xmlns:p14="http://schemas.microsoft.com/office/powerpoint/2010/main" val="216551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rtsides.ru/big/item_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756"/>
            <a:ext cx="9157546" cy="68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Группа 37"/>
          <p:cNvGrpSpPr/>
          <p:nvPr/>
        </p:nvGrpSpPr>
        <p:grpSpPr>
          <a:xfrm>
            <a:off x="1907704" y="260648"/>
            <a:ext cx="6995419" cy="6371632"/>
            <a:chOff x="1835696" y="193276"/>
            <a:chExt cx="6995419" cy="6371632"/>
          </a:xfrm>
        </p:grpSpPr>
        <p:grpSp>
          <p:nvGrpSpPr>
            <p:cNvPr id="39" name="Группа 38"/>
            <p:cNvGrpSpPr/>
            <p:nvPr/>
          </p:nvGrpSpPr>
          <p:grpSpPr>
            <a:xfrm>
              <a:off x="1835696" y="193276"/>
              <a:ext cx="6995419" cy="6371632"/>
              <a:chOff x="1831160" y="236952"/>
              <a:chExt cx="6995419" cy="6371632"/>
            </a:xfrm>
          </p:grpSpPr>
          <p:grpSp>
            <p:nvGrpSpPr>
              <p:cNvPr id="42" name="Группа 41"/>
              <p:cNvGrpSpPr/>
              <p:nvPr/>
            </p:nvGrpSpPr>
            <p:grpSpPr>
              <a:xfrm>
                <a:off x="1831160" y="236952"/>
                <a:ext cx="6995419" cy="6371632"/>
                <a:chOff x="571604" y="58757"/>
                <a:chExt cx="8177787" cy="6663603"/>
              </a:xfrm>
            </p:grpSpPr>
            <p:pic>
              <p:nvPicPr>
                <p:cNvPr id="44" name="Рисунок 43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8564" t="6157" r="37077" b="11183"/>
                <a:stretch/>
              </p:blipFill>
              <p:spPr>
                <a:xfrm>
                  <a:off x="5426272" y="58757"/>
                  <a:ext cx="2269424" cy="6663603"/>
                </a:xfrm>
                <a:prstGeom prst="rect">
                  <a:avLst/>
                </a:prstGeom>
              </p:spPr>
            </p:pic>
            <p:pic>
              <p:nvPicPr>
                <p:cNvPr id="45" name="Рисунок 44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058" t="17003" r="67603" b="31318"/>
                <a:stretch/>
              </p:blipFill>
              <p:spPr>
                <a:xfrm>
                  <a:off x="571604" y="4336577"/>
                  <a:ext cx="1229155" cy="2274473"/>
                </a:xfrm>
                <a:prstGeom prst="rect">
                  <a:avLst/>
                </a:prstGeom>
              </p:spPr>
            </p:pic>
            <p:grpSp>
              <p:nvGrpSpPr>
                <p:cNvPr id="46" name="Группа 45"/>
                <p:cNvGrpSpPr/>
                <p:nvPr/>
              </p:nvGrpSpPr>
              <p:grpSpPr>
                <a:xfrm>
                  <a:off x="3023372" y="2593275"/>
                  <a:ext cx="1406846" cy="4099183"/>
                  <a:chOff x="1113907" y="1372345"/>
                  <a:chExt cx="1406846" cy="4099183"/>
                </a:xfrm>
              </p:grpSpPr>
              <p:pic>
                <p:nvPicPr>
                  <p:cNvPr id="63" name="Рисунок 62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7241" t="17126" r="66348" b="7343"/>
                  <a:stretch/>
                </p:blipFill>
                <p:spPr>
                  <a:xfrm>
                    <a:off x="1113907" y="1372345"/>
                    <a:ext cx="1406846" cy="3307397"/>
                  </a:xfrm>
                  <a:prstGeom prst="rect">
                    <a:avLst/>
                  </a:prstGeom>
                </p:spPr>
              </p:pic>
              <p:pic>
                <p:nvPicPr>
                  <p:cNvPr id="64" name="Рисунок 63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9221" t="66450" r="68179" b="7343"/>
                  <a:stretch/>
                </p:blipFill>
                <p:spPr>
                  <a:xfrm>
                    <a:off x="1272954" y="4588677"/>
                    <a:ext cx="1132873" cy="882851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7" name="Рисунок 46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546" t="17552" r="67638" b="7343"/>
                <a:stretch/>
              </p:blipFill>
              <p:spPr>
                <a:xfrm>
                  <a:off x="1784610" y="3515621"/>
                  <a:ext cx="1270116" cy="3149419"/>
                </a:xfrm>
                <a:prstGeom prst="rect">
                  <a:avLst/>
                </a:prstGeom>
              </p:spPr>
            </p:pic>
            <p:pic>
              <p:nvPicPr>
                <p:cNvPr id="48" name="Рисунок 47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8031" t="16683" r="17631" b="7343"/>
                <a:stretch/>
              </p:blipFill>
              <p:spPr>
                <a:xfrm>
                  <a:off x="7520235" y="3543039"/>
                  <a:ext cx="1229156" cy="3149419"/>
                </a:xfrm>
                <a:prstGeom prst="rect">
                  <a:avLst/>
                </a:prstGeom>
              </p:spPr>
            </p:pic>
            <p:grpSp>
              <p:nvGrpSpPr>
                <p:cNvPr id="49" name="Группа 48"/>
                <p:cNvGrpSpPr/>
                <p:nvPr/>
              </p:nvGrpSpPr>
              <p:grpSpPr>
                <a:xfrm>
                  <a:off x="4321253" y="1484785"/>
                  <a:ext cx="1260140" cy="5207673"/>
                  <a:chOff x="1691680" y="-171399"/>
                  <a:chExt cx="1260140" cy="6459676"/>
                </a:xfrm>
              </p:grpSpPr>
              <p:pic>
                <p:nvPicPr>
                  <p:cNvPr id="61" name="Рисунок 60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983" t="50986" r="67578" b="7344"/>
                  <a:stretch/>
                </p:blipFill>
                <p:spPr>
                  <a:xfrm>
                    <a:off x="1727684" y="3755944"/>
                    <a:ext cx="1224136" cy="2532333"/>
                  </a:xfrm>
                  <a:prstGeom prst="rect">
                    <a:avLst/>
                  </a:prstGeom>
                </p:spPr>
              </p:pic>
              <p:pic>
                <p:nvPicPr>
                  <p:cNvPr id="62" name="Рисунок 61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045" t="17669" r="67298" b="7344"/>
                  <a:stretch/>
                </p:blipFill>
                <p:spPr>
                  <a:xfrm>
                    <a:off x="1691680" y="-171399"/>
                    <a:ext cx="1256419" cy="4556941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50" name="Рисунок 49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3363863" y="5848498"/>
                  <a:ext cx="798634" cy="792088"/>
                </a:xfrm>
                <a:prstGeom prst="rect">
                  <a:avLst/>
                </a:prstGeom>
              </p:spPr>
            </p:pic>
            <p:pic>
              <p:nvPicPr>
                <p:cNvPr id="51" name="Рисунок 50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2061333" y="5824853"/>
                  <a:ext cx="798634" cy="792088"/>
                </a:xfrm>
                <a:prstGeom prst="rect">
                  <a:avLst/>
                </a:prstGeom>
              </p:spPr>
            </p:pic>
            <p:pic>
              <p:nvPicPr>
                <p:cNvPr id="52" name="Рисунок 51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2048443" y="4946307"/>
                  <a:ext cx="798634" cy="858951"/>
                </a:xfrm>
                <a:prstGeom prst="rect">
                  <a:avLst/>
                </a:prstGeom>
              </p:spPr>
            </p:pic>
            <p:pic>
              <p:nvPicPr>
                <p:cNvPr id="53" name="Рисунок 52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4557912" y="4917949"/>
                  <a:ext cx="798634" cy="875484"/>
                </a:xfrm>
                <a:prstGeom prst="rect">
                  <a:avLst/>
                </a:prstGeom>
              </p:spPr>
            </p:pic>
            <p:pic>
              <p:nvPicPr>
                <p:cNvPr id="54" name="Рисунок 53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4570007" y="5827133"/>
                  <a:ext cx="798634" cy="792088"/>
                </a:xfrm>
                <a:prstGeom prst="rect">
                  <a:avLst/>
                </a:prstGeom>
              </p:spPr>
            </p:pic>
            <p:pic>
              <p:nvPicPr>
                <p:cNvPr id="55" name="Рисунок 54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3331247" y="4972879"/>
                  <a:ext cx="798634" cy="812276"/>
                </a:xfrm>
                <a:prstGeom prst="rect">
                  <a:avLst/>
                </a:prstGeom>
              </p:spPr>
            </p:pic>
            <p:pic>
              <p:nvPicPr>
                <p:cNvPr id="56" name="Рисунок 55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3327478" y="4057883"/>
                  <a:ext cx="798634" cy="910730"/>
                </a:xfrm>
                <a:prstGeom prst="rect">
                  <a:avLst/>
                </a:prstGeom>
              </p:spPr>
            </p:pic>
            <p:pic>
              <p:nvPicPr>
                <p:cNvPr id="57" name="Рисунок 56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7713824" y="4968577"/>
                  <a:ext cx="798634" cy="792088"/>
                </a:xfrm>
                <a:prstGeom prst="rect">
                  <a:avLst/>
                </a:prstGeom>
              </p:spPr>
            </p:pic>
            <p:pic>
              <p:nvPicPr>
                <p:cNvPr id="58" name="Рисунок 57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7740396" y="5760665"/>
                  <a:ext cx="798634" cy="808178"/>
                </a:xfrm>
                <a:prstGeom prst="rect">
                  <a:avLst/>
                </a:prstGeom>
              </p:spPr>
            </p:pic>
            <p:pic>
              <p:nvPicPr>
                <p:cNvPr id="59" name="Рисунок 58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4578922" y="3144406"/>
                  <a:ext cx="798634" cy="916386"/>
                </a:xfrm>
                <a:prstGeom prst="rect">
                  <a:avLst/>
                </a:prstGeom>
              </p:spPr>
            </p:pic>
            <p:pic>
              <p:nvPicPr>
                <p:cNvPr id="60" name="Рисунок 59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4576642" y="4060792"/>
                  <a:ext cx="798634" cy="838457"/>
                </a:xfrm>
                <a:prstGeom prst="rect">
                  <a:avLst/>
                </a:prstGeom>
              </p:spPr>
            </p:pic>
          </p:grpSp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1891390" y="6554098"/>
                <a:ext cx="6875723" cy="27541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0" name="Рисунок 3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37" t="39871" r="75442" b="32275"/>
            <a:stretch/>
          </p:blipFill>
          <p:spPr>
            <a:xfrm>
              <a:off x="2077498" y="5779223"/>
              <a:ext cx="620339" cy="665352"/>
            </a:xfrm>
            <a:prstGeom prst="rect">
              <a:avLst/>
            </a:prstGeom>
          </p:spPr>
        </p:pic>
      </p:grpSp>
      <p:pic>
        <p:nvPicPr>
          <p:cNvPr id="1034" name="Picture 10" descr="http://www.playcast.ru/uploads/2017/04/05/22224519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5" r="30451"/>
          <a:stretch/>
        </p:blipFill>
        <p:spPr bwMode="auto">
          <a:xfrm>
            <a:off x="6456699" y="1723394"/>
            <a:ext cx="1014700" cy="222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804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www.artsides.ru/big/item_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546" cy="68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Группа 7"/>
          <p:cNvGrpSpPr/>
          <p:nvPr/>
        </p:nvGrpSpPr>
        <p:grpSpPr>
          <a:xfrm>
            <a:off x="1611089" y="453511"/>
            <a:ext cx="5935368" cy="5928773"/>
            <a:chOff x="1630212" y="109859"/>
            <a:chExt cx="5935368" cy="5928773"/>
          </a:xfrm>
        </p:grpSpPr>
        <p:pic>
          <p:nvPicPr>
            <p:cNvPr id="9" name="Picture 2" descr="Картинки по запросу шахматная доска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0212" y="109859"/>
              <a:ext cx="5935368" cy="5928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Прямая со стрелкой 9"/>
            <p:cNvCxnSpPr/>
            <p:nvPr/>
          </p:nvCxnSpPr>
          <p:spPr>
            <a:xfrm>
              <a:off x="4231083" y="2005228"/>
              <a:ext cx="11147" cy="1584176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/>
            <p:nvPr/>
          </p:nvCxnSpPr>
          <p:spPr>
            <a:xfrm>
              <a:off x="3511003" y="2788351"/>
              <a:ext cx="1368153" cy="8965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/>
            <p:nvPr/>
          </p:nvCxnSpPr>
          <p:spPr>
            <a:xfrm flipH="1">
              <a:off x="3511003" y="2077236"/>
              <a:ext cx="1368153" cy="1368152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>
              <a:off x="3511003" y="2077236"/>
              <a:ext cx="1440160" cy="1368152"/>
            </a:xfrm>
            <a:prstGeom prst="straightConnector1">
              <a:avLst/>
            </a:prstGeom>
            <a:ln w="762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 descr="http://www.playcast.ru/uploads/2017/04/05/22224519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5" r="30451"/>
          <a:stretch/>
        </p:blipFill>
        <p:spPr bwMode="auto">
          <a:xfrm>
            <a:off x="4054906" y="2762404"/>
            <a:ext cx="336402" cy="739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38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rtsides.ru/big/item_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756"/>
            <a:ext cx="9157546" cy="68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Группа 37"/>
          <p:cNvGrpSpPr/>
          <p:nvPr/>
        </p:nvGrpSpPr>
        <p:grpSpPr>
          <a:xfrm>
            <a:off x="1907704" y="260648"/>
            <a:ext cx="6995419" cy="6371632"/>
            <a:chOff x="1835696" y="193276"/>
            <a:chExt cx="6995419" cy="6371632"/>
          </a:xfrm>
        </p:grpSpPr>
        <p:grpSp>
          <p:nvGrpSpPr>
            <p:cNvPr id="39" name="Группа 38"/>
            <p:cNvGrpSpPr/>
            <p:nvPr/>
          </p:nvGrpSpPr>
          <p:grpSpPr>
            <a:xfrm>
              <a:off x="1835696" y="193276"/>
              <a:ext cx="6995419" cy="6371632"/>
              <a:chOff x="1831160" y="236952"/>
              <a:chExt cx="6995419" cy="6371632"/>
            </a:xfrm>
          </p:grpSpPr>
          <p:grpSp>
            <p:nvGrpSpPr>
              <p:cNvPr id="42" name="Группа 41"/>
              <p:cNvGrpSpPr/>
              <p:nvPr/>
            </p:nvGrpSpPr>
            <p:grpSpPr>
              <a:xfrm>
                <a:off x="1831160" y="236952"/>
                <a:ext cx="6995419" cy="6371632"/>
                <a:chOff x="571604" y="58757"/>
                <a:chExt cx="8177787" cy="6663603"/>
              </a:xfrm>
            </p:grpSpPr>
            <p:pic>
              <p:nvPicPr>
                <p:cNvPr id="44" name="Рисунок 43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8564" t="6157" r="37077" b="11183"/>
                <a:stretch/>
              </p:blipFill>
              <p:spPr>
                <a:xfrm>
                  <a:off x="5426272" y="58757"/>
                  <a:ext cx="2269424" cy="6663603"/>
                </a:xfrm>
                <a:prstGeom prst="rect">
                  <a:avLst/>
                </a:prstGeom>
              </p:spPr>
            </p:pic>
            <p:pic>
              <p:nvPicPr>
                <p:cNvPr id="45" name="Рисунок 44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058" t="17003" r="67603" b="31318"/>
                <a:stretch/>
              </p:blipFill>
              <p:spPr>
                <a:xfrm>
                  <a:off x="571604" y="4336577"/>
                  <a:ext cx="1229155" cy="2274473"/>
                </a:xfrm>
                <a:prstGeom prst="rect">
                  <a:avLst/>
                </a:prstGeom>
              </p:spPr>
            </p:pic>
            <p:grpSp>
              <p:nvGrpSpPr>
                <p:cNvPr id="46" name="Группа 45"/>
                <p:cNvGrpSpPr/>
                <p:nvPr/>
              </p:nvGrpSpPr>
              <p:grpSpPr>
                <a:xfrm>
                  <a:off x="3023372" y="2593275"/>
                  <a:ext cx="1406846" cy="4099183"/>
                  <a:chOff x="1113907" y="1372345"/>
                  <a:chExt cx="1406846" cy="4099183"/>
                </a:xfrm>
              </p:grpSpPr>
              <p:pic>
                <p:nvPicPr>
                  <p:cNvPr id="63" name="Рисунок 62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7241" t="17126" r="66348" b="7343"/>
                  <a:stretch/>
                </p:blipFill>
                <p:spPr>
                  <a:xfrm>
                    <a:off x="1113907" y="1372345"/>
                    <a:ext cx="1406846" cy="3307397"/>
                  </a:xfrm>
                  <a:prstGeom prst="rect">
                    <a:avLst/>
                  </a:prstGeom>
                </p:spPr>
              </p:pic>
              <p:pic>
                <p:nvPicPr>
                  <p:cNvPr id="64" name="Рисунок 63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9221" t="66450" r="68179" b="7343"/>
                  <a:stretch/>
                </p:blipFill>
                <p:spPr>
                  <a:xfrm>
                    <a:off x="1272954" y="4588677"/>
                    <a:ext cx="1132873" cy="882851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7" name="Рисунок 46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546" t="17552" r="67638" b="7343"/>
                <a:stretch/>
              </p:blipFill>
              <p:spPr>
                <a:xfrm>
                  <a:off x="1784610" y="3515621"/>
                  <a:ext cx="1270116" cy="3149419"/>
                </a:xfrm>
                <a:prstGeom prst="rect">
                  <a:avLst/>
                </a:prstGeom>
              </p:spPr>
            </p:pic>
            <p:pic>
              <p:nvPicPr>
                <p:cNvPr id="48" name="Рисунок 47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8031" t="16683" r="17631" b="7343"/>
                <a:stretch/>
              </p:blipFill>
              <p:spPr>
                <a:xfrm>
                  <a:off x="7520235" y="3543039"/>
                  <a:ext cx="1229156" cy="3149419"/>
                </a:xfrm>
                <a:prstGeom prst="rect">
                  <a:avLst/>
                </a:prstGeom>
              </p:spPr>
            </p:pic>
            <p:grpSp>
              <p:nvGrpSpPr>
                <p:cNvPr id="49" name="Группа 48"/>
                <p:cNvGrpSpPr/>
                <p:nvPr/>
              </p:nvGrpSpPr>
              <p:grpSpPr>
                <a:xfrm>
                  <a:off x="4321253" y="1484785"/>
                  <a:ext cx="1260140" cy="5207673"/>
                  <a:chOff x="1691680" y="-171399"/>
                  <a:chExt cx="1260140" cy="6459676"/>
                </a:xfrm>
              </p:grpSpPr>
              <p:pic>
                <p:nvPicPr>
                  <p:cNvPr id="61" name="Рисунок 60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983" t="50986" r="67578" b="7344"/>
                  <a:stretch/>
                </p:blipFill>
                <p:spPr>
                  <a:xfrm>
                    <a:off x="1727684" y="3755944"/>
                    <a:ext cx="1224136" cy="2532333"/>
                  </a:xfrm>
                  <a:prstGeom prst="rect">
                    <a:avLst/>
                  </a:prstGeom>
                </p:spPr>
              </p:pic>
              <p:pic>
                <p:nvPicPr>
                  <p:cNvPr id="62" name="Рисунок 61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045" t="17669" r="67298" b="7344"/>
                  <a:stretch/>
                </p:blipFill>
                <p:spPr>
                  <a:xfrm>
                    <a:off x="1691680" y="-171399"/>
                    <a:ext cx="1256419" cy="4556941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50" name="Рисунок 49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3363863" y="5848498"/>
                  <a:ext cx="798634" cy="792088"/>
                </a:xfrm>
                <a:prstGeom prst="rect">
                  <a:avLst/>
                </a:prstGeom>
              </p:spPr>
            </p:pic>
            <p:pic>
              <p:nvPicPr>
                <p:cNvPr id="51" name="Рисунок 50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2061333" y="5824853"/>
                  <a:ext cx="798634" cy="792088"/>
                </a:xfrm>
                <a:prstGeom prst="rect">
                  <a:avLst/>
                </a:prstGeom>
              </p:spPr>
            </p:pic>
            <p:pic>
              <p:nvPicPr>
                <p:cNvPr id="52" name="Рисунок 51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2048443" y="4946307"/>
                  <a:ext cx="798634" cy="858951"/>
                </a:xfrm>
                <a:prstGeom prst="rect">
                  <a:avLst/>
                </a:prstGeom>
              </p:spPr>
            </p:pic>
            <p:pic>
              <p:nvPicPr>
                <p:cNvPr id="53" name="Рисунок 52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4557912" y="4917949"/>
                  <a:ext cx="798634" cy="875484"/>
                </a:xfrm>
                <a:prstGeom prst="rect">
                  <a:avLst/>
                </a:prstGeom>
              </p:spPr>
            </p:pic>
            <p:pic>
              <p:nvPicPr>
                <p:cNvPr id="54" name="Рисунок 53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4570007" y="5827133"/>
                  <a:ext cx="798634" cy="792088"/>
                </a:xfrm>
                <a:prstGeom prst="rect">
                  <a:avLst/>
                </a:prstGeom>
              </p:spPr>
            </p:pic>
            <p:pic>
              <p:nvPicPr>
                <p:cNvPr id="55" name="Рисунок 54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3331247" y="4972879"/>
                  <a:ext cx="798634" cy="812276"/>
                </a:xfrm>
                <a:prstGeom prst="rect">
                  <a:avLst/>
                </a:prstGeom>
              </p:spPr>
            </p:pic>
            <p:pic>
              <p:nvPicPr>
                <p:cNvPr id="56" name="Рисунок 55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3327478" y="4057883"/>
                  <a:ext cx="798634" cy="910730"/>
                </a:xfrm>
                <a:prstGeom prst="rect">
                  <a:avLst/>
                </a:prstGeom>
              </p:spPr>
            </p:pic>
            <p:pic>
              <p:nvPicPr>
                <p:cNvPr id="57" name="Рисунок 56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7713824" y="4968577"/>
                  <a:ext cx="798634" cy="792088"/>
                </a:xfrm>
                <a:prstGeom prst="rect">
                  <a:avLst/>
                </a:prstGeom>
              </p:spPr>
            </p:pic>
            <p:pic>
              <p:nvPicPr>
                <p:cNvPr id="58" name="Рисунок 57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7740396" y="5760665"/>
                  <a:ext cx="798634" cy="808178"/>
                </a:xfrm>
                <a:prstGeom prst="rect">
                  <a:avLst/>
                </a:prstGeom>
              </p:spPr>
            </p:pic>
            <p:pic>
              <p:nvPicPr>
                <p:cNvPr id="59" name="Рисунок 58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4578922" y="3144406"/>
                  <a:ext cx="798634" cy="916386"/>
                </a:xfrm>
                <a:prstGeom prst="rect">
                  <a:avLst/>
                </a:prstGeom>
              </p:spPr>
            </p:pic>
            <p:pic>
              <p:nvPicPr>
                <p:cNvPr id="60" name="Рисунок 59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4576642" y="4060792"/>
                  <a:ext cx="798634" cy="838457"/>
                </a:xfrm>
                <a:prstGeom prst="rect">
                  <a:avLst/>
                </a:prstGeom>
              </p:spPr>
            </p:pic>
          </p:grpSp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1891390" y="6554098"/>
                <a:ext cx="6875723" cy="27541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0" name="Рисунок 3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37" t="39871" r="75442" b="32275"/>
            <a:stretch/>
          </p:blipFill>
          <p:spPr>
            <a:xfrm>
              <a:off x="2077498" y="5779223"/>
              <a:ext cx="620339" cy="665352"/>
            </a:xfrm>
            <a:prstGeom prst="rect">
              <a:avLst/>
            </a:prstGeom>
          </p:spPr>
        </p:pic>
      </p:grpSp>
      <p:pic>
        <p:nvPicPr>
          <p:cNvPr id="1034" name="Picture 10" descr="http://www.playcast.ru/uploads/2017/04/05/22224519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5" r="30451"/>
          <a:stretch/>
        </p:blipFill>
        <p:spPr bwMode="auto">
          <a:xfrm>
            <a:off x="6456699" y="1723394"/>
            <a:ext cx="1014700" cy="222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https://www.hip-hop.ru/forum/img/2017/07/21/6405359722a5280aff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2083" b="83125" l="52347" r="755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464" t="11025" r="24579" b="18101"/>
          <a:stretch/>
        </p:blipFill>
        <p:spPr bwMode="auto">
          <a:xfrm>
            <a:off x="-775586" y="5627653"/>
            <a:ext cx="509771" cy="84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317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59259E-6 L 0.17239 -0.044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11" y="-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www.artsides.ru/big/item_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546" cy="68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артинки по запросу шахматная доск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361" y="541098"/>
            <a:ext cx="5760000" cy="575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 стрелкой 6"/>
          <p:cNvCxnSpPr/>
          <p:nvPr/>
        </p:nvCxnSpPr>
        <p:spPr>
          <a:xfrm flipV="1">
            <a:off x="3707904" y="3645024"/>
            <a:ext cx="0" cy="1368152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2" descr="https://www.hip-hop.ru/forum/img/2017/07/21/6405359722a5280aff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2083" b="83125" l="52347" r="755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464" t="11025" r="24579" b="18101"/>
          <a:stretch/>
        </p:blipFill>
        <p:spPr bwMode="auto">
          <a:xfrm>
            <a:off x="3527884" y="4713143"/>
            <a:ext cx="360040" cy="60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Овал 30"/>
          <p:cNvSpPr/>
          <p:nvPr/>
        </p:nvSpPr>
        <p:spPr>
          <a:xfrm>
            <a:off x="4272806" y="4285112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2973596" y="4300352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 стрелкой 33"/>
          <p:cNvCxnSpPr/>
          <p:nvPr/>
        </p:nvCxnSpPr>
        <p:spPr>
          <a:xfrm flipV="1">
            <a:off x="6272589" y="3016209"/>
            <a:ext cx="27603" cy="71282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 descr="https://www.hip-hop.ru/forum/img/2017/07/21/6405359722a5280aff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64" t="11025" r="24579" b="18101"/>
          <a:stretch/>
        </p:blipFill>
        <p:spPr bwMode="auto">
          <a:xfrm>
            <a:off x="6092569" y="3429000"/>
            <a:ext cx="360040" cy="60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Овал 38"/>
          <p:cNvSpPr/>
          <p:nvPr/>
        </p:nvSpPr>
        <p:spPr>
          <a:xfrm>
            <a:off x="6837491" y="3000969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5538281" y="3016209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99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rtsides.ru/big/item_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756"/>
            <a:ext cx="9157546" cy="68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Группа 37"/>
          <p:cNvGrpSpPr/>
          <p:nvPr/>
        </p:nvGrpSpPr>
        <p:grpSpPr>
          <a:xfrm>
            <a:off x="1907704" y="260648"/>
            <a:ext cx="6995419" cy="6371632"/>
            <a:chOff x="1835696" y="193276"/>
            <a:chExt cx="6995419" cy="6371632"/>
          </a:xfrm>
        </p:grpSpPr>
        <p:grpSp>
          <p:nvGrpSpPr>
            <p:cNvPr id="39" name="Группа 38"/>
            <p:cNvGrpSpPr/>
            <p:nvPr/>
          </p:nvGrpSpPr>
          <p:grpSpPr>
            <a:xfrm>
              <a:off x="1835696" y="193276"/>
              <a:ext cx="6995419" cy="6371632"/>
              <a:chOff x="1831160" y="236952"/>
              <a:chExt cx="6995419" cy="6371632"/>
            </a:xfrm>
          </p:grpSpPr>
          <p:grpSp>
            <p:nvGrpSpPr>
              <p:cNvPr id="42" name="Группа 41"/>
              <p:cNvGrpSpPr/>
              <p:nvPr/>
            </p:nvGrpSpPr>
            <p:grpSpPr>
              <a:xfrm>
                <a:off x="1831160" y="236952"/>
                <a:ext cx="6995419" cy="6371632"/>
                <a:chOff x="571604" y="58757"/>
                <a:chExt cx="8177787" cy="6663603"/>
              </a:xfrm>
            </p:grpSpPr>
            <p:pic>
              <p:nvPicPr>
                <p:cNvPr id="44" name="Рисунок 43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8564" t="6157" r="37077" b="11183"/>
                <a:stretch/>
              </p:blipFill>
              <p:spPr>
                <a:xfrm>
                  <a:off x="5426272" y="58757"/>
                  <a:ext cx="2269424" cy="6663603"/>
                </a:xfrm>
                <a:prstGeom prst="rect">
                  <a:avLst/>
                </a:prstGeom>
              </p:spPr>
            </p:pic>
            <p:pic>
              <p:nvPicPr>
                <p:cNvPr id="45" name="Рисунок 44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058" t="17003" r="67603" b="31318"/>
                <a:stretch/>
              </p:blipFill>
              <p:spPr>
                <a:xfrm>
                  <a:off x="571604" y="4336577"/>
                  <a:ext cx="1229155" cy="2274473"/>
                </a:xfrm>
                <a:prstGeom prst="rect">
                  <a:avLst/>
                </a:prstGeom>
              </p:spPr>
            </p:pic>
            <p:grpSp>
              <p:nvGrpSpPr>
                <p:cNvPr id="46" name="Группа 45"/>
                <p:cNvGrpSpPr/>
                <p:nvPr/>
              </p:nvGrpSpPr>
              <p:grpSpPr>
                <a:xfrm>
                  <a:off x="3023372" y="2593275"/>
                  <a:ext cx="1406846" cy="4099183"/>
                  <a:chOff x="1113907" y="1372345"/>
                  <a:chExt cx="1406846" cy="4099183"/>
                </a:xfrm>
              </p:grpSpPr>
              <p:pic>
                <p:nvPicPr>
                  <p:cNvPr id="63" name="Рисунок 62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7241" t="17126" r="66348" b="7343"/>
                  <a:stretch/>
                </p:blipFill>
                <p:spPr>
                  <a:xfrm>
                    <a:off x="1113907" y="1372345"/>
                    <a:ext cx="1406846" cy="3307397"/>
                  </a:xfrm>
                  <a:prstGeom prst="rect">
                    <a:avLst/>
                  </a:prstGeom>
                </p:spPr>
              </p:pic>
              <p:pic>
                <p:nvPicPr>
                  <p:cNvPr id="64" name="Рисунок 63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9221" t="66450" r="68179" b="7343"/>
                  <a:stretch/>
                </p:blipFill>
                <p:spPr>
                  <a:xfrm>
                    <a:off x="1272954" y="4588677"/>
                    <a:ext cx="1132873" cy="882851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7" name="Рисунок 46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546" t="17552" r="67638" b="7343"/>
                <a:stretch/>
              </p:blipFill>
              <p:spPr>
                <a:xfrm>
                  <a:off x="1784610" y="3515621"/>
                  <a:ext cx="1270116" cy="3149419"/>
                </a:xfrm>
                <a:prstGeom prst="rect">
                  <a:avLst/>
                </a:prstGeom>
              </p:spPr>
            </p:pic>
            <p:pic>
              <p:nvPicPr>
                <p:cNvPr id="48" name="Рисунок 47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8031" t="16683" r="17631" b="7343"/>
                <a:stretch/>
              </p:blipFill>
              <p:spPr>
                <a:xfrm>
                  <a:off x="7520235" y="3543039"/>
                  <a:ext cx="1229156" cy="3149419"/>
                </a:xfrm>
                <a:prstGeom prst="rect">
                  <a:avLst/>
                </a:prstGeom>
              </p:spPr>
            </p:pic>
            <p:grpSp>
              <p:nvGrpSpPr>
                <p:cNvPr id="49" name="Группа 48"/>
                <p:cNvGrpSpPr/>
                <p:nvPr/>
              </p:nvGrpSpPr>
              <p:grpSpPr>
                <a:xfrm>
                  <a:off x="4321253" y="1484785"/>
                  <a:ext cx="1260140" cy="5207673"/>
                  <a:chOff x="1691680" y="-171399"/>
                  <a:chExt cx="1260140" cy="6459676"/>
                </a:xfrm>
              </p:grpSpPr>
              <p:pic>
                <p:nvPicPr>
                  <p:cNvPr id="61" name="Рисунок 60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983" t="50986" r="67578" b="7344"/>
                  <a:stretch/>
                </p:blipFill>
                <p:spPr>
                  <a:xfrm>
                    <a:off x="1727684" y="3755944"/>
                    <a:ext cx="1224136" cy="2532333"/>
                  </a:xfrm>
                  <a:prstGeom prst="rect">
                    <a:avLst/>
                  </a:prstGeom>
                </p:spPr>
              </p:pic>
              <p:pic>
                <p:nvPicPr>
                  <p:cNvPr id="62" name="Рисунок 61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045" t="17669" r="67298" b="7344"/>
                  <a:stretch/>
                </p:blipFill>
                <p:spPr>
                  <a:xfrm>
                    <a:off x="1691680" y="-171399"/>
                    <a:ext cx="1256419" cy="4556941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50" name="Рисунок 49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3363863" y="5848498"/>
                  <a:ext cx="798634" cy="792088"/>
                </a:xfrm>
                <a:prstGeom prst="rect">
                  <a:avLst/>
                </a:prstGeom>
              </p:spPr>
            </p:pic>
            <p:pic>
              <p:nvPicPr>
                <p:cNvPr id="51" name="Рисунок 50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2061333" y="5824853"/>
                  <a:ext cx="798634" cy="792088"/>
                </a:xfrm>
                <a:prstGeom prst="rect">
                  <a:avLst/>
                </a:prstGeom>
              </p:spPr>
            </p:pic>
            <p:pic>
              <p:nvPicPr>
                <p:cNvPr id="52" name="Рисунок 51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2048443" y="4946307"/>
                  <a:ext cx="798634" cy="858951"/>
                </a:xfrm>
                <a:prstGeom prst="rect">
                  <a:avLst/>
                </a:prstGeom>
              </p:spPr>
            </p:pic>
            <p:pic>
              <p:nvPicPr>
                <p:cNvPr id="53" name="Рисунок 52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4557912" y="4917949"/>
                  <a:ext cx="798634" cy="875484"/>
                </a:xfrm>
                <a:prstGeom prst="rect">
                  <a:avLst/>
                </a:prstGeom>
              </p:spPr>
            </p:pic>
            <p:pic>
              <p:nvPicPr>
                <p:cNvPr id="54" name="Рисунок 53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4570007" y="5827133"/>
                  <a:ext cx="798634" cy="792088"/>
                </a:xfrm>
                <a:prstGeom prst="rect">
                  <a:avLst/>
                </a:prstGeom>
              </p:spPr>
            </p:pic>
            <p:pic>
              <p:nvPicPr>
                <p:cNvPr id="55" name="Рисунок 54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3331247" y="4972879"/>
                  <a:ext cx="798634" cy="812276"/>
                </a:xfrm>
                <a:prstGeom prst="rect">
                  <a:avLst/>
                </a:prstGeom>
              </p:spPr>
            </p:pic>
            <p:pic>
              <p:nvPicPr>
                <p:cNvPr id="56" name="Рисунок 55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3327478" y="4057883"/>
                  <a:ext cx="798634" cy="910730"/>
                </a:xfrm>
                <a:prstGeom prst="rect">
                  <a:avLst/>
                </a:prstGeom>
              </p:spPr>
            </p:pic>
            <p:pic>
              <p:nvPicPr>
                <p:cNvPr id="57" name="Рисунок 56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7713824" y="4968577"/>
                  <a:ext cx="798634" cy="792088"/>
                </a:xfrm>
                <a:prstGeom prst="rect">
                  <a:avLst/>
                </a:prstGeom>
              </p:spPr>
            </p:pic>
            <p:pic>
              <p:nvPicPr>
                <p:cNvPr id="58" name="Рисунок 57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7740396" y="5760665"/>
                  <a:ext cx="798634" cy="808178"/>
                </a:xfrm>
                <a:prstGeom prst="rect">
                  <a:avLst/>
                </a:prstGeom>
              </p:spPr>
            </p:pic>
            <p:pic>
              <p:nvPicPr>
                <p:cNvPr id="59" name="Рисунок 58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4578922" y="3144406"/>
                  <a:ext cx="798634" cy="916386"/>
                </a:xfrm>
                <a:prstGeom prst="rect">
                  <a:avLst/>
                </a:prstGeom>
              </p:spPr>
            </p:pic>
            <p:pic>
              <p:nvPicPr>
                <p:cNvPr id="60" name="Рисунок 59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4576642" y="4060792"/>
                  <a:ext cx="798634" cy="838457"/>
                </a:xfrm>
                <a:prstGeom prst="rect">
                  <a:avLst/>
                </a:prstGeom>
              </p:spPr>
            </p:pic>
          </p:grpSp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1891390" y="6554098"/>
                <a:ext cx="6875723" cy="27541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0" name="Рисунок 3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37" t="39871" r="75442" b="32275"/>
            <a:stretch/>
          </p:blipFill>
          <p:spPr>
            <a:xfrm>
              <a:off x="2077498" y="5779223"/>
              <a:ext cx="620339" cy="665352"/>
            </a:xfrm>
            <a:prstGeom prst="rect">
              <a:avLst/>
            </a:prstGeom>
          </p:spPr>
        </p:pic>
      </p:grpSp>
      <p:pic>
        <p:nvPicPr>
          <p:cNvPr id="1034" name="Picture 10" descr="http://www.playcast.ru/uploads/2017/04/05/22224519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5" r="30451"/>
          <a:stretch/>
        </p:blipFill>
        <p:spPr bwMode="auto">
          <a:xfrm>
            <a:off x="6456699" y="1723394"/>
            <a:ext cx="1014700" cy="222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https://www.hip-hop.ru/forum/img/2017/07/21/6405359722a5280aff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2083" b="83125" l="52347" r="755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464" t="11025" r="24579" b="18101"/>
          <a:stretch/>
        </p:blipFill>
        <p:spPr bwMode="auto">
          <a:xfrm>
            <a:off x="796872" y="5445224"/>
            <a:ext cx="509771" cy="84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2" descr="https://images.chesscomfiles.com/uploads/v1/user/2790621.ed03d728.1200x1200o.ad6f2089e562.jpe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250" b="83667" l="26493" r="732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212" t="9125" r="25464" b="15369"/>
          <a:stretch/>
        </p:blipFill>
        <p:spPr bwMode="auto">
          <a:xfrm>
            <a:off x="-1445007" y="5045515"/>
            <a:ext cx="843026" cy="150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20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96296E-6 L 0.15521 0.035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60" y="1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85185E-6 L 0.24167 -0.0620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83" y="-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www.artsides.ru/big/item_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546" cy="68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1698773" y="541098"/>
            <a:ext cx="5760000" cy="5753600"/>
            <a:chOff x="1790361" y="541098"/>
            <a:chExt cx="5760000" cy="5753600"/>
          </a:xfrm>
        </p:grpSpPr>
        <p:pic>
          <p:nvPicPr>
            <p:cNvPr id="5" name="Picture 2" descr="Картинки по запросу шахматная доска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0361" y="541098"/>
              <a:ext cx="5760000" cy="575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" name="Группа 11"/>
            <p:cNvGrpSpPr/>
            <p:nvPr/>
          </p:nvGrpSpPr>
          <p:grpSpPr>
            <a:xfrm>
              <a:off x="3635896" y="1772816"/>
              <a:ext cx="1359768" cy="1152128"/>
              <a:chOff x="619944" y="908720"/>
              <a:chExt cx="1359768" cy="1152128"/>
            </a:xfrm>
          </p:grpSpPr>
          <p:cxnSp>
            <p:nvCxnSpPr>
              <p:cNvPr id="13" name="Прямая со стрелкой 12"/>
              <p:cNvCxnSpPr/>
              <p:nvPr/>
            </p:nvCxnSpPr>
            <p:spPr>
              <a:xfrm>
                <a:off x="619944" y="908720"/>
                <a:ext cx="1359768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Прямая соединительная линия 13"/>
              <p:cNvCxnSpPr/>
              <p:nvPr/>
            </p:nvCxnSpPr>
            <p:spPr>
              <a:xfrm flipH="1">
                <a:off x="1299828" y="908720"/>
                <a:ext cx="6815" cy="1152128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Группа 14"/>
            <p:cNvGrpSpPr/>
            <p:nvPr/>
          </p:nvGrpSpPr>
          <p:grpSpPr>
            <a:xfrm rot="16200000">
              <a:off x="2978233" y="2492112"/>
              <a:ext cx="1359768" cy="1152128"/>
              <a:chOff x="619944" y="908720"/>
              <a:chExt cx="1359768" cy="1152128"/>
            </a:xfrm>
          </p:grpSpPr>
          <p:cxnSp>
            <p:nvCxnSpPr>
              <p:cNvPr id="16" name="Прямая со стрелкой 15"/>
              <p:cNvCxnSpPr/>
              <p:nvPr/>
            </p:nvCxnSpPr>
            <p:spPr>
              <a:xfrm>
                <a:off x="619944" y="908720"/>
                <a:ext cx="1359768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 flipH="1">
                <a:off x="1299828" y="908720"/>
                <a:ext cx="6815" cy="1152128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Группа 17"/>
            <p:cNvGrpSpPr/>
            <p:nvPr/>
          </p:nvGrpSpPr>
          <p:grpSpPr>
            <a:xfrm rot="10800000">
              <a:off x="3642711" y="3211408"/>
              <a:ext cx="1359768" cy="1152128"/>
              <a:chOff x="619944" y="908720"/>
              <a:chExt cx="1359768" cy="1152128"/>
            </a:xfrm>
          </p:grpSpPr>
          <p:cxnSp>
            <p:nvCxnSpPr>
              <p:cNvPr id="19" name="Прямая со стрелкой 18"/>
              <p:cNvCxnSpPr/>
              <p:nvPr/>
            </p:nvCxnSpPr>
            <p:spPr>
              <a:xfrm>
                <a:off x="619944" y="908720"/>
                <a:ext cx="1359768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 flipH="1">
                <a:off x="1299828" y="908720"/>
                <a:ext cx="6815" cy="1152128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Группа 20"/>
            <p:cNvGrpSpPr/>
            <p:nvPr/>
          </p:nvGrpSpPr>
          <p:grpSpPr>
            <a:xfrm rot="5400000">
              <a:off x="4315780" y="2524708"/>
              <a:ext cx="1359768" cy="1152128"/>
              <a:chOff x="619944" y="908720"/>
              <a:chExt cx="1359768" cy="1152128"/>
            </a:xfrm>
          </p:grpSpPr>
          <p:cxnSp>
            <p:nvCxnSpPr>
              <p:cNvPr id="23" name="Прямая со стрелкой 22"/>
              <p:cNvCxnSpPr/>
              <p:nvPr/>
            </p:nvCxnSpPr>
            <p:spPr>
              <a:xfrm>
                <a:off x="619944" y="908720"/>
                <a:ext cx="1359768" cy="0"/>
              </a:xfrm>
              <a:prstGeom prst="straightConnector1">
                <a:avLst/>
              </a:prstGeom>
              <a:ln w="76200">
                <a:solidFill>
                  <a:srgbClr val="FF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Прямая соединительная линия 23"/>
              <p:cNvCxnSpPr/>
              <p:nvPr/>
            </p:nvCxnSpPr>
            <p:spPr>
              <a:xfrm flipH="1">
                <a:off x="1299828" y="908720"/>
                <a:ext cx="6815" cy="1152128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5" name="Picture 12" descr="https://images.chesscomfiles.com/uploads/v1/user/2790621.ed03d728.1200x1200o.ad6f2089e562.jpe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8250" b="83667" l="26493" r="73218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212" t="9125" r="25464" b="15369"/>
            <a:stretch/>
          </p:blipFill>
          <p:spPr bwMode="auto">
            <a:xfrm>
              <a:off x="4156511" y="2778499"/>
              <a:ext cx="343481" cy="614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9122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rtsides.ru/big/item_38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756"/>
            <a:ext cx="9157546" cy="683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8" name="Группа 37"/>
          <p:cNvGrpSpPr/>
          <p:nvPr/>
        </p:nvGrpSpPr>
        <p:grpSpPr>
          <a:xfrm>
            <a:off x="1907704" y="260648"/>
            <a:ext cx="6995419" cy="6371632"/>
            <a:chOff x="1835696" y="193276"/>
            <a:chExt cx="6995419" cy="6371632"/>
          </a:xfrm>
        </p:grpSpPr>
        <p:grpSp>
          <p:nvGrpSpPr>
            <p:cNvPr id="39" name="Группа 38"/>
            <p:cNvGrpSpPr/>
            <p:nvPr/>
          </p:nvGrpSpPr>
          <p:grpSpPr>
            <a:xfrm>
              <a:off x="1835696" y="193276"/>
              <a:ext cx="6995419" cy="6371632"/>
              <a:chOff x="1831160" y="236952"/>
              <a:chExt cx="6995419" cy="6371632"/>
            </a:xfrm>
          </p:grpSpPr>
          <p:grpSp>
            <p:nvGrpSpPr>
              <p:cNvPr id="42" name="Группа 41"/>
              <p:cNvGrpSpPr/>
              <p:nvPr/>
            </p:nvGrpSpPr>
            <p:grpSpPr>
              <a:xfrm>
                <a:off x="1831160" y="236952"/>
                <a:ext cx="6995419" cy="6371632"/>
                <a:chOff x="571604" y="58757"/>
                <a:chExt cx="8177787" cy="6663603"/>
              </a:xfrm>
            </p:grpSpPr>
            <p:pic>
              <p:nvPicPr>
                <p:cNvPr id="44" name="Рисунок 43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8564" t="6157" r="37077" b="11183"/>
                <a:stretch/>
              </p:blipFill>
              <p:spPr>
                <a:xfrm>
                  <a:off x="5426272" y="58757"/>
                  <a:ext cx="2269424" cy="6663603"/>
                </a:xfrm>
                <a:prstGeom prst="rect">
                  <a:avLst/>
                </a:prstGeom>
              </p:spPr>
            </p:pic>
            <p:pic>
              <p:nvPicPr>
                <p:cNvPr id="45" name="Рисунок 44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058" t="17003" r="67603" b="31318"/>
                <a:stretch/>
              </p:blipFill>
              <p:spPr>
                <a:xfrm>
                  <a:off x="571604" y="4336577"/>
                  <a:ext cx="1229155" cy="2274473"/>
                </a:xfrm>
                <a:prstGeom prst="rect">
                  <a:avLst/>
                </a:prstGeom>
              </p:spPr>
            </p:pic>
            <p:grpSp>
              <p:nvGrpSpPr>
                <p:cNvPr id="46" name="Группа 45"/>
                <p:cNvGrpSpPr/>
                <p:nvPr/>
              </p:nvGrpSpPr>
              <p:grpSpPr>
                <a:xfrm>
                  <a:off x="3023372" y="2593275"/>
                  <a:ext cx="1406846" cy="4099183"/>
                  <a:chOff x="1113907" y="1372345"/>
                  <a:chExt cx="1406846" cy="4099183"/>
                </a:xfrm>
              </p:grpSpPr>
              <p:pic>
                <p:nvPicPr>
                  <p:cNvPr id="63" name="Рисунок 62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7241" t="17126" r="66348" b="7343"/>
                  <a:stretch/>
                </p:blipFill>
                <p:spPr>
                  <a:xfrm>
                    <a:off x="1113907" y="1372345"/>
                    <a:ext cx="1406846" cy="3307397"/>
                  </a:xfrm>
                  <a:prstGeom prst="rect">
                    <a:avLst/>
                  </a:prstGeom>
                </p:spPr>
              </p:pic>
              <p:pic>
                <p:nvPicPr>
                  <p:cNvPr id="64" name="Рисунок 63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9221" t="66450" r="68179" b="7343"/>
                  <a:stretch/>
                </p:blipFill>
                <p:spPr>
                  <a:xfrm>
                    <a:off x="1272954" y="4588677"/>
                    <a:ext cx="1132873" cy="882851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47" name="Рисунок 46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7546" t="17552" r="67638" b="7343"/>
                <a:stretch/>
              </p:blipFill>
              <p:spPr>
                <a:xfrm>
                  <a:off x="1784610" y="3515621"/>
                  <a:ext cx="1270116" cy="3149419"/>
                </a:xfrm>
                <a:prstGeom prst="rect">
                  <a:avLst/>
                </a:prstGeom>
              </p:spPr>
            </p:pic>
            <p:pic>
              <p:nvPicPr>
                <p:cNvPr id="48" name="Рисунок 47"/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8031" t="16683" r="17631" b="7343"/>
                <a:stretch/>
              </p:blipFill>
              <p:spPr>
                <a:xfrm>
                  <a:off x="7520235" y="3543039"/>
                  <a:ext cx="1229156" cy="3149419"/>
                </a:xfrm>
                <a:prstGeom prst="rect">
                  <a:avLst/>
                </a:prstGeom>
              </p:spPr>
            </p:pic>
            <p:grpSp>
              <p:nvGrpSpPr>
                <p:cNvPr id="49" name="Группа 48"/>
                <p:cNvGrpSpPr/>
                <p:nvPr/>
              </p:nvGrpSpPr>
              <p:grpSpPr>
                <a:xfrm>
                  <a:off x="4321253" y="1484785"/>
                  <a:ext cx="1260140" cy="5207673"/>
                  <a:chOff x="1691680" y="-171399"/>
                  <a:chExt cx="1260140" cy="6459676"/>
                </a:xfrm>
              </p:grpSpPr>
              <p:pic>
                <p:nvPicPr>
                  <p:cNvPr id="61" name="Рисунок 60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983" t="50986" r="67578" b="7344"/>
                  <a:stretch/>
                </p:blipFill>
                <p:spPr>
                  <a:xfrm>
                    <a:off x="1727684" y="3755944"/>
                    <a:ext cx="1224136" cy="2532333"/>
                  </a:xfrm>
                  <a:prstGeom prst="rect">
                    <a:avLst/>
                  </a:prstGeom>
                </p:spPr>
              </p:pic>
              <p:pic>
                <p:nvPicPr>
                  <p:cNvPr id="62" name="Рисунок 61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18045" t="17669" r="67298" b="7344"/>
                  <a:stretch/>
                </p:blipFill>
                <p:spPr>
                  <a:xfrm>
                    <a:off x="1691680" y="-171399"/>
                    <a:ext cx="1256419" cy="4556941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50" name="Рисунок 49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3363863" y="5848498"/>
                  <a:ext cx="798634" cy="792088"/>
                </a:xfrm>
                <a:prstGeom prst="rect">
                  <a:avLst/>
                </a:prstGeom>
              </p:spPr>
            </p:pic>
            <p:pic>
              <p:nvPicPr>
                <p:cNvPr id="51" name="Рисунок 50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2061333" y="5824853"/>
                  <a:ext cx="798634" cy="792088"/>
                </a:xfrm>
                <a:prstGeom prst="rect">
                  <a:avLst/>
                </a:prstGeom>
              </p:spPr>
            </p:pic>
            <p:pic>
              <p:nvPicPr>
                <p:cNvPr id="52" name="Рисунок 51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2048443" y="4946307"/>
                  <a:ext cx="798634" cy="858951"/>
                </a:xfrm>
                <a:prstGeom prst="rect">
                  <a:avLst/>
                </a:prstGeom>
              </p:spPr>
            </p:pic>
            <p:pic>
              <p:nvPicPr>
                <p:cNvPr id="53" name="Рисунок 52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4557912" y="4917949"/>
                  <a:ext cx="798634" cy="875484"/>
                </a:xfrm>
                <a:prstGeom prst="rect">
                  <a:avLst/>
                </a:prstGeom>
              </p:spPr>
            </p:pic>
            <p:pic>
              <p:nvPicPr>
                <p:cNvPr id="54" name="Рисунок 53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4570007" y="5827133"/>
                  <a:ext cx="798634" cy="792088"/>
                </a:xfrm>
                <a:prstGeom prst="rect">
                  <a:avLst/>
                </a:prstGeom>
              </p:spPr>
            </p:pic>
            <p:pic>
              <p:nvPicPr>
                <p:cNvPr id="55" name="Рисунок 54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3331247" y="4972879"/>
                  <a:ext cx="798634" cy="812276"/>
                </a:xfrm>
                <a:prstGeom prst="rect">
                  <a:avLst/>
                </a:prstGeom>
              </p:spPr>
            </p:pic>
            <p:pic>
              <p:nvPicPr>
                <p:cNvPr id="56" name="Рисунок 55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3327478" y="4057883"/>
                  <a:ext cx="798634" cy="910730"/>
                </a:xfrm>
                <a:prstGeom prst="rect">
                  <a:avLst/>
                </a:prstGeom>
              </p:spPr>
            </p:pic>
            <p:pic>
              <p:nvPicPr>
                <p:cNvPr id="57" name="Рисунок 56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7713824" y="4968577"/>
                  <a:ext cx="798634" cy="792088"/>
                </a:xfrm>
                <a:prstGeom prst="rect">
                  <a:avLst/>
                </a:prstGeom>
              </p:spPr>
            </p:pic>
            <p:pic>
              <p:nvPicPr>
                <p:cNvPr id="58" name="Рисунок 57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7740396" y="5760665"/>
                  <a:ext cx="798634" cy="808178"/>
                </a:xfrm>
                <a:prstGeom prst="rect">
                  <a:avLst/>
                </a:prstGeom>
              </p:spPr>
            </p:pic>
            <p:pic>
              <p:nvPicPr>
                <p:cNvPr id="59" name="Рисунок 58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4578922" y="3144406"/>
                  <a:ext cx="798634" cy="916386"/>
                </a:xfrm>
                <a:prstGeom prst="rect">
                  <a:avLst/>
                </a:prstGeom>
              </p:spPr>
            </p:pic>
            <p:pic>
              <p:nvPicPr>
                <p:cNvPr id="60" name="Рисунок 59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837" t="39871" r="75442" b="32275"/>
                <a:stretch/>
              </p:blipFill>
              <p:spPr>
                <a:xfrm>
                  <a:off x="4576642" y="4060792"/>
                  <a:ext cx="798634" cy="838457"/>
                </a:xfrm>
                <a:prstGeom prst="rect">
                  <a:avLst/>
                </a:prstGeom>
              </p:spPr>
            </p:pic>
          </p:grpSp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1891390" y="6554098"/>
                <a:ext cx="6875723" cy="27541"/>
              </a:xfrm>
              <a:prstGeom prst="line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0" name="Рисунок 39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37" t="39871" r="75442" b="32275"/>
            <a:stretch/>
          </p:blipFill>
          <p:spPr>
            <a:xfrm>
              <a:off x="2077498" y="5779223"/>
              <a:ext cx="620339" cy="665352"/>
            </a:xfrm>
            <a:prstGeom prst="rect">
              <a:avLst/>
            </a:prstGeom>
          </p:spPr>
        </p:pic>
      </p:grpSp>
      <p:pic>
        <p:nvPicPr>
          <p:cNvPr id="1034" name="Picture 10" descr="http://www.playcast.ru/uploads/2017/04/05/22224519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5" r="30451"/>
          <a:stretch/>
        </p:blipFill>
        <p:spPr bwMode="auto">
          <a:xfrm>
            <a:off x="6456699" y="1723394"/>
            <a:ext cx="1014700" cy="2229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https://www.hip-hop.ru/forum/img/2017/07/21/6405359722a5280aff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2083" b="83125" l="52347" r="7558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464" t="11025" r="24579" b="18101"/>
          <a:stretch/>
        </p:blipFill>
        <p:spPr bwMode="auto">
          <a:xfrm>
            <a:off x="2197097" y="5625890"/>
            <a:ext cx="509771" cy="84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2" descr="https://images.chesscomfiles.com/uploads/v1/user/2790621.ed03d728.1200x1200o.ad6f2089e562.jpe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8250" b="83667" l="26493" r="732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212" t="9125" r="25464" b="15369"/>
          <a:stretch/>
        </p:blipFill>
        <p:spPr bwMode="auto">
          <a:xfrm>
            <a:off x="666289" y="4692277"/>
            <a:ext cx="843026" cy="150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http://detsad.sloboda.by/wp-content/uploads/2017/11/789_big.pn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3750" b="94250" l="9738" r="898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989" t="4350" r="17889" b="6821"/>
          <a:stretch/>
        </p:blipFill>
        <p:spPr bwMode="auto">
          <a:xfrm>
            <a:off x="-810817" y="5178381"/>
            <a:ext cx="692460" cy="141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55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96296E-6 L 0.2625 -0.074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25" y="-3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85185E-6 L 0.17222 -0.0641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11" y="-3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127</Words>
  <Application>Microsoft Office PowerPoint</Application>
  <PresentationFormat>Экран (4:3)</PresentationFormat>
  <Paragraphs>26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Тема Office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Источники: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89</cp:revision>
  <dcterms:created xsi:type="dcterms:W3CDTF">2017-07-30T12:18:30Z</dcterms:created>
  <dcterms:modified xsi:type="dcterms:W3CDTF">2021-04-15T16:06:20Z</dcterms:modified>
</cp:coreProperties>
</file>