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5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4660"/>
  </p:normalViewPr>
  <p:slideViewPr>
    <p:cSldViewPr>
      <p:cViewPr>
        <p:scale>
          <a:sx n="75" d="100"/>
          <a:sy n="75" d="100"/>
        </p:scale>
        <p:origin x="-124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bekina@mail.ru" userId="f9749fc48ec2958f" providerId="LiveId" clId="{FBA22DDC-4510-4063-8AA3-6BA3580E8BCC}"/>
    <pc:docChg chg="undo redo custSel addSld modSld">
      <pc:chgData name="sbekina@mail.ru" userId="f9749fc48ec2958f" providerId="LiveId" clId="{FBA22DDC-4510-4063-8AA3-6BA3580E8BCC}" dt="2021-03-26T14:33:57.439" v="2052" actId="20577"/>
      <pc:docMkLst>
        <pc:docMk/>
      </pc:docMkLst>
      <pc:sldChg chg="modSp mod">
        <pc:chgData name="sbekina@mail.ru" userId="f9749fc48ec2958f" providerId="LiveId" clId="{FBA22DDC-4510-4063-8AA3-6BA3580E8BCC}" dt="2021-03-26T08:26:18.677" v="30" actId="20577"/>
        <pc:sldMkLst>
          <pc:docMk/>
          <pc:sldMk cId="3632697596" sldId="256"/>
        </pc:sldMkLst>
        <pc:spChg chg="mod">
          <ac:chgData name="sbekina@mail.ru" userId="f9749fc48ec2958f" providerId="LiveId" clId="{FBA22DDC-4510-4063-8AA3-6BA3580E8BCC}" dt="2021-03-26T08:26:18.677" v="30" actId="20577"/>
          <ac:spMkLst>
            <pc:docMk/>
            <pc:sldMk cId="3632697596" sldId="256"/>
            <ac:spMk id="2" creationId="{00000000-0000-0000-0000-000000000000}"/>
          </ac:spMkLst>
        </pc:spChg>
      </pc:sldChg>
      <pc:sldChg chg="modSp mod">
        <pc:chgData name="sbekina@mail.ru" userId="f9749fc48ec2958f" providerId="LiveId" clId="{FBA22DDC-4510-4063-8AA3-6BA3580E8BCC}" dt="2021-03-26T14:33:57.439" v="2052" actId="20577"/>
        <pc:sldMkLst>
          <pc:docMk/>
          <pc:sldMk cId="554270720" sldId="257"/>
        </pc:sldMkLst>
        <pc:spChg chg="mod">
          <ac:chgData name="sbekina@mail.ru" userId="f9749fc48ec2958f" providerId="LiveId" clId="{FBA22DDC-4510-4063-8AA3-6BA3580E8BCC}" dt="2021-03-26T11:06:25.605" v="1007" actId="2711"/>
          <ac:spMkLst>
            <pc:docMk/>
            <pc:sldMk cId="554270720" sldId="257"/>
            <ac:spMk id="2" creationId="{00000000-0000-0000-0000-000000000000}"/>
          </ac:spMkLst>
        </pc:spChg>
        <pc:spChg chg="mod">
          <ac:chgData name="sbekina@mail.ru" userId="f9749fc48ec2958f" providerId="LiveId" clId="{FBA22DDC-4510-4063-8AA3-6BA3580E8BCC}" dt="2021-03-26T14:33:57.439" v="2052" actId="20577"/>
          <ac:spMkLst>
            <pc:docMk/>
            <pc:sldMk cId="554270720" sldId="257"/>
            <ac:spMk id="3" creationId="{00000000-0000-0000-0000-000000000000}"/>
          </ac:spMkLst>
        </pc:spChg>
        <pc:picChg chg="mod">
          <ac:chgData name="sbekina@mail.ru" userId="f9749fc48ec2958f" providerId="LiveId" clId="{FBA22DDC-4510-4063-8AA3-6BA3580E8BCC}" dt="2021-03-26T11:00:51.880" v="994" actId="1076"/>
          <ac:picMkLst>
            <pc:docMk/>
            <pc:sldMk cId="554270720" sldId="257"/>
            <ac:picMk id="5" creationId="{86467EC1-00DE-4294-99CC-8382F0F46C38}"/>
          </ac:picMkLst>
        </pc:picChg>
      </pc:sldChg>
      <pc:sldChg chg="modSp mod">
        <pc:chgData name="sbekina@mail.ru" userId="f9749fc48ec2958f" providerId="LiveId" clId="{FBA22DDC-4510-4063-8AA3-6BA3580E8BCC}" dt="2021-03-26T14:12:32.435" v="1932" actId="20577"/>
        <pc:sldMkLst>
          <pc:docMk/>
          <pc:sldMk cId="518718614" sldId="258"/>
        </pc:sldMkLst>
        <pc:spChg chg="mod">
          <ac:chgData name="sbekina@mail.ru" userId="f9749fc48ec2958f" providerId="LiveId" clId="{FBA22DDC-4510-4063-8AA3-6BA3580E8BCC}" dt="2021-03-26T11:05:58.212" v="1003" actId="2711"/>
          <ac:spMkLst>
            <pc:docMk/>
            <pc:sldMk cId="518718614" sldId="258"/>
            <ac:spMk id="2" creationId="{00000000-0000-0000-0000-000000000000}"/>
          </ac:spMkLst>
        </pc:spChg>
        <pc:spChg chg="mod">
          <ac:chgData name="sbekina@mail.ru" userId="f9749fc48ec2958f" providerId="LiveId" clId="{FBA22DDC-4510-4063-8AA3-6BA3580E8BCC}" dt="2021-03-26T14:12:32.435" v="1932" actId="20577"/>
          <ac:spMkLst>
            <pc:docMk/>
            <pc:sldMk cId="518718614" sldId="258"/>
            <ac:spMk id="3" creationId="{00000000-0000-0000-0000-000000000000}"/>
          </ac:spMkLst>
        </pc:spChg>
      </pc:sldChg>
      <pc:sldChg chg="addSp modSp mod">
        <pc:chgData name="sbekina@mail.ru" userId="f9749fc48ec2958f" providerId="LiveId" clId="{FBA22DDC-4510-4063-8AA3-6BA3580E8BCC}" dt="2021-03-26T11:06:04.907" v="1004" actId="2711"/>
        <pc:sldMkLst>
          <pc:docMk/>
          <pc:sldMk cId="864518318" sldId="259"/>
        </pc:sldMkLst>
        <pc:spChg chg="mod">
          <ac:chgData name="sbekina@mail.ru" userId="f9749fc48ec2958f" providerId="LiveId" clId="{FBA22DDC-4510-4063-8AA3-6BA3580E8BCC}" dt="2021-03-26T11:06:04.907" v="1004" actId="2711"/>
          <ac:spMkLst>
            <pc:docMk/>
            <pc:sldMk cId="864518318" sldId="259"/>
            <ac:spMk id="3" creationId="{00000000-0000-0000-0000-000000000000}"/>
          </ac:spMkLst>
        </pc:spChg>
        <pc:picChg chg="add mod">
          <ac:chgData name="sbekina@mail.ru" userId="f9749fc48ec2958f" providerId="LiveId" clId="{FBA22DDC-4510-4063-8AA3-6BA3580E8BCC}" dt="2021-03-26T08:30:26.529" v="91" actId="1076"/>
          <ac:picMkLst>
            <pc:docMk/>
            <pc:sldMk cId="864518318" sldId="259"/>
            <ac:picMk id="4" creationId="{A06C4133-64E7-4DD6-9FFA-2B2CD1B261D3}"/>
          </ac:picMkLst>
        </pc:picChg>
      </pc:sldChg>
      <pc:sldChg chg="modSp mod">
        <pc:chgData name="sbekina@mail.ru" userId="f9749fc48ec2958f" providerId="LiveId" clId="{FBA22DDC-4510-4063-8AA3-6BA3580E8BCC}" dt="2021-03-26T11:06:42.458" v="1009" actId="2711"/>
        <pc:sldMkLst>
          <pc:docMk/>
          <pc:sldMk cId="2293667400" sldId="261"/>
        </pc:sldMkLst>
        <pc:spChg chg="mod">
          <ac:chgData name="sbekina@mail.ru" userId="f9749fc48ec2958f" providerId="LiveId" clId="{FBA22DDC-4510-4063-8AA3-6BA3580E8BCC}" dt="2021-03-26T11:06:34.411" v="1008" actId="2711"/>
          <ac:spMkLst>
            <pc:docMk/>
            <pc:sldMk cId="2293667400" sldId="261"/>
            <ac:spMk id="2" creationId="{00000000-0000-0000-0000-000000000000}"/>
          </ac:spMkLst>
        </pc:spChg>
        <pc:spChg chg="mod">
          <ac:chgData name="sbekina@mail.ru" userId="f9749fc48ec2958f" providerId="LiveId" clId="{FBA22DDC-4510-4063-8AA3-6BA3580E8BCC}" dt="2021-03-26T11:06:42.458" v="1009" actId="2711"/>
          <ac:spMkLst>
            <pc:docMk/>
            <pc:sldMk cId="2293667400" sldId="261"/>
            <ac:spMk id="3" creationId="{00000000-0000-0000-0000-000000000000}"/>
          </ac:spMkLst>
        </pc:spChg>
      </pc:sldChg>
      <pc:sldChg chg="addSp delSp modSp new mod">
        <pc:chgData name="sbekina@mail.ru" userId="f9749fc48ec2958f" providerId="LiveId" clId="{FBA22DDC-4510-4063-8AA3-6BA3580E8BCC}" dt="2021-03-26T11:07:21.588" v="1012" actId="2711"/>
        <pc:sldMkLst>
          <pc:docMk/>
          <pc:sldMk cId="15014305" sldId="262"/>
        </pc:sldMkLst>
        <pc:spChg chg="del mod">
          <ac:chgData name="sbekina@mail.ru" userId="f9749fc48ec2958f" providerId="LiveId" clId="{FBA22DDC-4510-4063-8AA3-6BA3580E8BCC}" dt="2021-03-26T08:30:49.810" v="96" actId="478"/>
          <ac:spMkLst>
            <pc:docMk/>
            <pc:sldMk cId="15014305" sldId="262"/>
            <ac:spMk id="2" creationId="{CE1CA4D9-E280-4557-9137-676BC722B26E}"/>
          </ac:spMkLst>
        </pc:spChg>
        <pc:spChg chg="mod">
          <ac:chgData name="sbekina@mail.ru" userId="f9749fc48ec2958f" providerId="LiveId" clId="{FBA22DDC-4510-4063-8AA3-6BA3580E8BCC}" dt="2021-03-26T11:07:21.588" v="1012" actId="2711"/>
          <ac:spMkLst>
            <pc:docMk/>
            <pc:sldMk cId="15014305" sldId="262"/>
            <ac:spMk id="3" creationId="{310C7903-855B-43D8-B549-DF15EDC5DBA9}"/>
          </ac:spMkLst>
        </pc:spChg>
        <pc:picChg chg="add mod">
          <ac:chgData name="sbekina@mail.ru" userId="f9749fc48ec2958f" providerId="LiveId" clId="{FBA22DDC-4510-4063-8AA3-6BA3580E8BCC}" dt="2021-03-26T10:26:32.734" v="620" actId="1076"/>
          <ac:picMkLst>
            <pc:docMk/>
            <pc:sldMk cId="15014305" sldId="262"/>
            <ac:picMk id="5" creationId="{1BEFF08B-E968-42BF-9DA5-1236AD8306EA}"/>
          </ac:picMkLst>
        </pc:picChg>
      </pc:sldChg>
      <pc:sldChg chg="addSp delSp modSp new mod">
        <pc:chgData name="sbekina@mail.ru" userId="f9749fc48ec2958f" providerId="LiveId" clId="{FBA22DDC-4510-4063-8AA3-6BA3580E8BCC}" dt="2021-03-26T11:07:13.623" v="1011" actId="2711"/>
        <pc:sldMkLst>
          <pc:docMk/>
          <pc:sldMk cId="73276347" sldId="263"/>
        </pc:sldMkLst>
        <pc:spChg chg="del mod">
          <ac:chgData name="sbekina@mail.ru" userId="f9749fc48ec2958f" providerId="LiveId" clId="{FBA22DDC-4510-4063-8AA3-6BA3580E8BCC}" dt="2021-03-26T08:42:44.844" v="157" actId="478"/>
          <ac:spMkLst>
            <pc:docMk/>
            <pc:sldMk cId="73276347" sldId="263"/>
            <ac:spMk id="2" creationId="{6637E1BF-144A-4D54-9EAB-0ACE9BA966D8}"/>
          </ac:spMkLst>
        </pc:spChg>
        <pc:spChg chg="mod">
          <ac:chgData name="sbekina@mail.ru" userId="f9749fc48ec2958f" providerId="LiveId" clId="{FBA22DDC-4510-4063-8AA3-6BA3580E8BCC}" dt="2021-03-26T11:07:13.623" v="1011" actId="2711"/>
          <ac:spMkLst>
            <pc:docMk/>
            <pc:sldMk cId="73276347" sldId="263"/>
            <ac:spMk id="3" creationId="{E32F9147-B023-45E4-BF6A-44C4B90A0FCA}"/>
          </ac:spMkLst>
        </pc:spChg>
        <pc:picChg chg="add mod">
          <ac:chgData name="sbekina@mail.ru" userId="f9749fc48ec2958f" providerId="LiveId" clId="{FBA22DDC-4510-4063-8AA3-6BA3580E8BCC}" dt="2021-03-26T09:34:09.934" v="284" actId="1076"/>
          <ac:picMkLst>
            <pc:docMk/>
            <pc:sldMk cId="73276347" sldId="263"/>
            <ac:picMk id="5" creationId="{1999B4B3-BF38-4F01-A17A-BCCC5AA875EE}"/>
          </ac:picMkLst>
        </pc:picChg>
      </pc:sldChg>
      <pc:sldChg chg="addSp delSp modSp new mod">
        <pc:chgData name="sbekina@mail.ru" userId="f9749fc48ec2958f" providerId="LiveId" clId="{FBA22DDC-4510-4063-8AA3-6BA3580E8BCC}" dt="2021-03-26T10:56:50.220" v="967" actId="5793"/>
        <pc:sldMkLst>
          <pc:docMk/>
          <pc:sldMk cId="315552134" sldId="264"/>
        </pc:sldMkLst>
        <pc:spChg chg="del mod">
          <ac:chgData name="sbekina@mail.ru" userId="f9749fc48ec2958f" providerId="LiveId" clId="{FBA22DDC-4510-4063-8AA3-6BA3580E8BCC}" dt="2021-03-26T08:51:31.171" v="198" actId="478"/>
          <ac:spMkLst>
            <pc:docMk/>
            <pc:sldMk cId="315552134" sldId="264"/>
            <ac:spMk id="2" creationId="{493937F7-3D6F-4E96-8D1B-EFE048E64EE9}"/>
          </ac:spMkLst>
        </pc:spChg>
        <pc:spChg chg="mod">
          <ac:chgData name="sbekina@mail.ru" userId="f9749fc48ec2958f" providerId="LiveId" clId="{FBA22DDC-4510-4063-8AA3-6BA3580E8BCC}" dt="2021-03-26T10:56:50.220" v="967" actId="5793"/>
          <ac:spMkLst>
            <pc:docMk/>
            <pc:sldMk cId="315552134" sldId="264"/>
            <ac:spMk id="3" creationId="{E86940EF-E060-4D9E-84E8-05A8B0C68617}"/>
          </ac:spMkLst>
        </pc:spChg>
        <pc:picChg chg="add mod">
          <ac:chgData name="sbekina@mail.ru" userId="f9749fc48ec2958f" providerId="LiveId" clId="{FBA22DDC-4510-4063-8AA3-6BA3580E8BCC}" dt="2021-03-26T09:36:12.046" v="289" actId="1076"/>
          <ac:picMkLst>
            <pc:docMk/>
            <pc:sldMk cId="315552134" sldId="264"/>
            <ac:picMk id="5" creationId="{824FE195-FC40-4731-8FF6-C53372641B72}"/>
          </ac:picMkLst>
        </pc:picChg>
      </pc:sldChg>
      <pc:sldChg chg="addSp delSp modSp new mod">
        <pc:chgData name="sbekina@mail.ru" userId="f9749fc48ec2958f" providerId="LiveId" clId="{FBA22DDC-4510-4063-8AA3-6BA3580E8BCC}" dt="2021-03-26T10:24:06.925" v="614" actId="1076"/>
        <pc:sldMkLst>
          <pc:docMk/>
          <pc:sldMk cId="1919381431" sldId="265"/>
        </pc:sldMkLst>
        <pc:spChg chg="del mod">
          <ac:chgData name="sbekina@mail.ru" userId="f9749fc48ec2958f" providerId="LiveId" clId="{FBA22DDC-4510-4063-8AA3-6BA3580E8BCC}" dt="2021-03-26T08:58:09.069" v="227" actId="478"/>
          <ac:spMkLst>
            <pc:docMk/>
            <pc:sldMk cId="1919381431" sldId="265"/>
            <ac:spMk id="2" creationId="{5A40BD7E-C3B1-42C8-97D0-5F7EAFBDBFEE}"/>
          </ac:spMkLst>
        </pc:spChg>
        <pc:spChg chg="mod">
          <ac:chgData name="sbekina@mail.ru" userId="f9749fc48ec2958f" providerId="LiveId" clId="{FBA22DDC-4510-4063-8AA3-6BA3580E8BCC}" dt="2021-03-26T09:18:11.003" v="266" actId="20577"/>
          <ac:spMkLst>
            <pc:docMk/>
            <pc:sldMk cId="1919381431" sldId="265"/>
            <ac:spMk id="3" creationId="{65CB8F88-80BB-4B64-B64F-673180A1E4BF}"/>
          </ac:spMkLst>
        </pc:spChg>
        <pc:picChg chg="add mod">
          <ac:chgData name="sbekina@mail.ru" userId="f9749fc48ec2958f" providerId="LiveId" clId="{FBA22DDC-4510-4063-8AA3-6BA3580E8BCC}" dt="2021-03-26T10:24:06.925" v="614" actId="1076"/>
          <ac:picMkLst>
            <pc:docMk/>
            <pc:sldMk cId="1919381431" sldId="265"/>
            <ac:picMk id="5" creationId="{05716B3C-B2E2-407A-85AB-80A0E90F95CD}"/>
          </ac:picMkLst>
        </pc:picChg>
      </pc:sldChg>
      <pc:sldChg chg="addSp delSp modSp new mod">
        <pc:chgData name="sbekina@mail.ru" userId="f9749fc48ec2958f" providerId="LiveId" clId="{FBA22DDC-4510-4063-8AA3-6BA3580E8BCC}" dt="2021-03-26T14:33:35.577" v="2037" actId="12"/>
        <pc:sldMkLst>
          <pc:docMk/>
          <pc:sldMk cId="726106701" sldId="266"/>
        </pc:sldMkLst>
        <pc:spChg chg="del mod">
          <ac:chgData name="sbekina@mail.ru" userId="f9749fc48ec2958f" providerId="LiveId" clId="{FBA22DDC-4510-4063-8AA3-6BA3580E8BCC}" dt="2021-03-26T09:18:40.998" v="272" actId="478"/>
          <ac:spMkLst>
            <pc:docMk/>
            <pc:sldMk cId="726106701" sldId="266"/>
            <ac:spMk id="2" creationId="{76F4CF16-FC9B-4011-8DB7-B1A653FB8DC7}"/>
          </ac:spMkLst>
        </pc:spChg>
        <pc:spChg chg="mod">
          <ac:chgData name="sbekina@mail.ru" userId="f9749fc48ec2958f" providerId="LiveId" clId="{FBA22DDC-4510-4063-8AA3-6BA3580E8BCC}" dt="2021-03-26T14:33:35.577" v="2037" actId="12"/>
          <ac:spMkLst>
            <pc:docMk/>
            <pc:sldMk cId="726106701" sldId="266"/>
            <ac:spMk id="3" creationId="{BAE66B0E-5740-4BCC-822C-C99FFA906CD8}"/>
          </ac:spMkLst>
        </pc:spChg>
        <pc:picChg chg="add mod">
          <ac:chgData name="sbekina@mail.ru" userId="f9749fc48ec2958f" providerId="LiveId" clId="{FBA22DDC-4510-4063-8AA3-6BA3580E8BCC}" dt="2021-03-26T10:25:45.277" v="618" actId="14100"/>
          <ac:picMkLst>
            <pc:docMk/>
            <pc:sldMk cId="726106701" sldId="266"/>
            <ac:picMk id="5" creationId="{E8F47477-08D2-4A62-99CE-70A3D4FA717D}"/>
          </ac:picMkLst>
        </pc:picChg>
      </pc:sldChg>
      <pc:sldChg chg="delSp modSp new mod">
        <pc:chgData name="sbekina@mail.ru" userId="f9749fc48ec2958f" providerId="LiveId" clId="{FBA22DDC-4510-4063-8AA3-6BA3580E8BCC}" dt="2021-03-26T10:29:41.678" v="790" actId="14100"/>
        <pc:sldMkLst>
          <pc:docMk/>
          <pc:sldMk cId="607488691" sldId="267"/>
        </pc:sldMkLst>
        <pc:spChg chg="del mod">
          <ac:chgData name="sbekina@mail.ru" userId="f9749fc48ec2958f" providerId="LiveId" clId="{FBA22DDC-4510-4063-8AA3-6BA3580E8BCC}" dt="2021-03-26T09:46:16.555" v="385" actId="478"/>
          <ac:spMkLst>
            <pc:docMk/>
            <pc:sldMk cId="607488691" sldId="267"/>
            <ac:spMk id="2" creationId="{7E9AB648-15D6-4FAB-B1E7-280C7D2CB445}"/>
          </ac:spMkLst>
        </pc:spChg>
        <pc:spChg chg="mod">
          <ac:chgData name="sbekina@mail.ru" userId="f9749fc48ec2958f" providerId="LiveId" clId="{FBA22DDC-4510-4063-8AA3-6BA3580E8BCC}" dt="2021-03-26T10:29:41.678" v="790" actId="14100"/>
          <ac:spMkLst>
            <pc:docMk/>
            <pc:sldMk cId="607488691" sldId="267"/>
            <ac:spMk id="3" creationId="{CD8C499B-2DEB-4F76-B621-D2A612905FD5}"/>
          </ac:spMkLst>
        </pc:spChg>
      </pc:sldChg>
      <pc:sldChg chg="addSp delSp modSp new mod">
        <pc:chgData name="sbekina@mail.ru" userId="f9749fc48ec2958f" providerId="LiveId" clId="{FBA22DDC-4510-4063-8AA3-6BA3580E8BCC}" dt="2021-03-26T14:33:22.692" v="2036" actId="12"/>
        <pc:sldMkLst>
          <pc:docMk/>
          <pc:sldMk cId="2750760523" sldId="268"/>
        </pc:sldMkLst>
        <pc:spChg chg="del mod">
          <ac:chgData name="sbekina@mail.ru" userId="f9749fc48ec2958f" providerId="LiveId" clId="{FBA22DDC-4510-4063-8AA3-6BA3580E8BCC}" dt="2021-03-26T09:59:31.105" v="419" actId="478"/>
          <ac:spMkLst>
            <pc:docMk/>
            <pc:sldMk cId="2750760523" sldId="268"/>
            <ac:spMk id="2" creationId="{EECCD35B-C7FE-4D3F-B085-02BA580D58F2}"/>
          </ac:spMkLst>
        </pc:spChg>
        <pc:spChg chg="mod">
          <ac:chgData name="sbekina@mail.ru" userId="f9749fc48ec2958f" providerId="LiveId" clId="{FBA22DDC-4510-4063-8AA3-6BA3580E8BCC}" dt="2021-03-26T14:33:22.692" v="2036" actId="12"/>
          <ac:spMkLst>
            <pc:docMk/>
            <pc:sldMk cId="2750760523" sldId="268"/>
            <ac:spMk id="3" creationId="{769FA5C9-9F15-4E8F-91EE-FD262D34EF64}"/>
          </ac:spMkLst>
        </pc:spChg>
        <pc:picChg chg="add mod">
          <ac:chgData name="sbekina@mail.ru" userId="f9749fc48ec2958f" providerId="LiveId" clId="{FBA22DDC-4510-4063-8AA3-6BA3580E8BCC}" dt="2021-03-26T14:32:54.506" v="2035" actId="1076"/>
          <ac:picMkLst>
            <pc:docMk/>
            <pc:sldMk cId="2750760523" sldId="268"/>
            <ac:picMk id="5" creationId="{490A25F8-42D4-445A-8EAD-FFB0453EC74E}"/>
          </ac:picMkLst>
        </pc:picChg>
      </pc:sldChg>
      <pc:sldChg chg="addSp delSp modSp new mod">
        <pc:chgData name="sbekina@mail.ru" userId="f9749fc48ec2958f" providerId="LiveId" clId="{FBA22DDC-4510-4063-8AA3-6BA3580E8BCC}" dt="2021-03-26T10:49:43.817" v="966" actId="14100"/>
        <pc:sldMkLst>
          <pc:docMk/>
          <pc:sldMk cId="3146566164" sldId="269"/>
        </pc:sldMkLst>
        <pc:spChg chg="del mod">
          <ac:chgData name="sbekina@mail.ru" userId="f9749fc48ec2958f" providerId="LiveId" clId="{FBA22DDC-4510-4063-8AA3-6BA3580E8BCC}" dt="2021-03-26T10:32:16.343" v="795" actId="478"/>
          <ac:spMkLst>
            <pc:docMk/>
            <pc:sldMk cId="3146566164" sldId="269"/>
            <ac:spMk id="2" creationId="{EBD1CEB1-4E70-4C47-B781-1F227F57ED66}"/>
          </ac:spMkLst>
        </pc:spChg>
        <pc:spChg chg="mod">
          <ac:chgData name="sbekina@mail.ru" userId="f9749fc48ec2958f" providerId="LiveId" clId="{FBA22DDC-4510-4063-8AA3-6BA3580E8BCC}" dt="2021-03-26T10:46:54.903" v="961" actId="207"/>
          <ac:spMkLst>
            <pc:docMk/>
            <pc:sldMk cId="3146566164" sldId="269"/>
            <ac:spMk id="3" creationId="{7896AD27-E497-45CA-A042-C5FC97A407E7}"/>
          </ac:spMkLst>
        </pc:spChg>
        <pc:picChg chg="add mod">
          <ac:chgData name="sbekina@mail.ru" userId="f9749fc48ec2958f" providerId="LiveId" clId="{FBA22DDC-4510-4063-8AA3-6BA3580E8BCC}" dt="2021-03-26T10:46:57.189" v="962" actId="1076"/>
          <ac:picMkLst>
            <pc:docMk/>
            <pc:sldMk cId="3146566164" sldId="269"/>
            <ac:picMk id="5" creationId="{43B871E3-13BB-43B8-94EC-0B689E1DF6B8}"/>
          </ac:picMkLst>
        </pc:picChg>
        <pc:picChg chg="add mod">
          <ac:chgData name="sbekina@mail.ru" userId="f9749fc48ec2958f" providerId="LiveId" clId="{FBA22DDC-4510-4063-8AA3-6BA3580E8BCC}" dt="2021-03-26T10:46:37.182" v="959" actId="1076"/>
          <ac:picMkLst>
            <pc:docMk/>
            <pc:sldMk cId="3146566164" sldId="269"/>
            <ac:picMk id="7" creationId="{7C087F98-7969-46BD-B8F2-631DC6937EB1}"/>
          </ac:picMkLst>
        </pc:picChg>
        <pc:picChg chg="add mod">
          <ac:chgData name="sbekina@mail.ru" userId="f9749fc48ec2958f" providerId="LiveId" clId="{FBA22DDC-4510-4063-8AA3-6BA3580E8BCC}" dt="2021-03-26T10:49:43.817" v="966" actId="14100"/>
          <ac:picMkLst>
            <pc:docMk/>
            <pc:sldMk cId="3146566164" sldId="269"/>
            <ac:picMk id="9" creationId="{04F99639-1C36-40D1-BB6A-D26FDB631F8D}"/>
          </ac:picMkLst>
        </pc:picChg>
      </pc:sldChg>
      <pc:sldChg chg="addSp delSp modSp new mod">
        <pc:chgData name="sbekina@mail.ru" userId="f9749fc48ec2958f" providerId="LiveId" clId="{FBA22DDC-4510-4063-8AA3-6BA3580E8BCC}" dt="2021-03-26T12:59:27.858" v="1319" actId="20577"/>
        <pc:sldMkLst>
          <pc:docMk/>
          <pc:sldMk cId="2295043420" sldId="270"/>
        </pc:sldMkLst>
        <pc:spChg chg="del mod">
          <ac:chgData name="sbekina@mail.ru" userId="f9749fc48ec2958f" providerId="LiveId" clId="{FBA22DDC-4510-4063-8AA3-6BA3580E8BCC}" dt="2021-03-26T11:11:03.671" v="1017" actId="478"/>
          <ac:spMkLst>
            <pc:docMk/>
            <pc:sldMk cId="2295043420" sldId="270"/>
            <ac:spMk id="2" creationId="{6938C7E9-2725-48E5-8F95-7C8BABBE136D}"/>
          </ac:spMkLst>
        </pc:spChg>
        <pc:spChg chg="mod">
          <ac:chgData name="sbekina@mail.ru" userId="f9749fc48ec2958f" providerId="LiveId" clId="{FBA22DDC-4510-4063-8AA3-6BA3580E8BCC}" dt="2021-03-26T12:59:27.858" v="1319" actId="20577"/>
          <ac:spMkLst>
            <pc:docMk/>
            <pc:sldMk cId="2295043420" sldId="270"/>
            <ac:spMk id="3" creationId="{273BED1C-9A50-443D-8F58-42FA8210AAE7}"/>
          </ac:spMkLst>
        </pc:spChg>
        <pc:picChg chg="add mod">
          <ac:chgData name="sbekina@mail.ru" userId="f9749fc48ec2958f" providerId="LiveId" clId="{FBA22DDC-4510-4063-8AA3-6BA3580E8BCC}" dt="2021-03-26T11:53:26.103" v="1047" actId="1076"/>
          <ac:picMkLst>
            <pc:docMk/>
            <pc:sldMk cId="2295043420" sldId="270"/>
            <ac:picMk id="5" creationId="{5AE71451-FDE7-4FEB-9F8C-7B932EB0EBF5}"/>
          </ac:picMkLst>
        </pc:picChg>
      </pc:sldChg>
      <pc:sldChg chg="addSp delSp modSp new mod">
        <pc:chgData name="sbekina@mail.ru" userId="f9749fc48ec2958f" providerId="LiveId" clId="{FBA22DDC-4510-4063-8AA3-6BA3580E8BCC}" dt="2021-03-26T13:00:13.128" v="1330" actId="207"/>
        <pc:sldMkLst>
          <pc:docMk/>
          <pc:sldMk cId="1294003768" sldId="271"/>
        </pc:sldMkLst>
        <pc:spChg chg="del mod">
          <ac:chgData name="sbekina@mail.ru" userId="f9749fc48ec2958f" providerId="LiveId" clId="{FBA22DDC-4510-4063-8AA3-6BA3580E8BCC}" dt="2021-03-26T11:53:33.328" v="1050" actId="478"/>
          <ac:spMkLst>
            <pc:docMk/>
            <pc:sldMk cId="1294003768" sldId="271"/>
            <ac:spMk id="2" creationId="{5D9EDF32-95E5-4355-B2C2-03EE3A04F1EF}"/>
          </ac:spMkLst>
        </pc:spChg>
        <pc:spChg chg="mod">
          <ac:chgData name="sbekina@mail.ru" userId="f9749fc48ec2958f" providerId="LiveId" clId="{FBA22DDC-4510-4063-8AA3-6BA3580E8BCC}" dt="2021-03-26T13:00:13.128" v="1330" actId="207"/>
          <ac:spMkLst>
            <pc:docMk/>
            <pc:sldMk cId="1294003768" sldId="271"/>
            <ac:spMk id="3" creationId="{78039512-41BF-4F48-BFFC-A10731805263}"/>
          </ac:spMkLst>
        </pc:spChg>
        <pc:picChg chg="add mod">
          <ac:chgData name="sbekina@mail.ru" userId="f9749fc48ec2958f" providerId="LiveId" clId="{FBA22DDC-4510-4063-8AA3-6BA3580E8BCC}" dt="2021-03-26T12:15:24.009" v="1091" actId="1076"/>
          <ac:picMkLst>
            <pc:docMk/>
            <pc:sldMk cId="1294003768" sldId="271"/>
            <ac:picMk id="5" creationId="{FA75BA9C-7D9E-4E0C-9976-2D68FFA13F1B}"/>
          </ac:picMkLst>
        </pc:picChg>
      </pc:sldChg>
      <pc:sldChg chg="addSp delSp modSp new mod">
        <pc:chgData name="sbekina@mail.ru" userId="f9749fc48ec2958f" providerId="LiveId" clId="{FBA22DDC-4510-4063-8AA3-6BA3580E8BCC}" dt="2021-03-26T13:00:19.055" v="1331" actId="207"/>
        <pc:sldMkLst>
          <pc:docMk/>
          <pc:sldMk cId="1824022116" sldId="272"/>
        </pc:sldMkLst>
        <pc:spChg chg="del mod">
          <ac:chgData name="sbekina@mail.ru" userId="f9749fc48ec2958f" providerId="LiveId" clId="{FBA22DDC-4510-4063-8AA3-6BA3580E8BCC}" dt="2021-03-26T12:12:33.839" v="1073" actId="478"/>
          <ac:spMkLst>
            <pc:docMk/>
            <pc:sldMk cId="1824022116" sldId="272"/>
            <ac:spMk id="2" creationId="{8E6EB0DD-D21B-4978-8AA5-C680B902DB39}"/>
          </ac:spMkLst>
        </pc:spChg>
        <pc:spChg chg="mod">
          <ac:chgData name="sbekina@mail.ru" userId="f9749fc48ec2958f" providerId="LiveId" clId="{FBA22DDC-4510-4063-8AA3-6BA3580E8BCC}" dt="2021-03-26T13:00:19.055" v="1331" actId="207"/>
          <ac:spMkLst>
            <pc:docMk/>
            <pc:sldMk cId="1824022116" sldId="272"/>
            <ac:spMk id="3" creationId="{72E58F5F-C50D-42C7-92D6-952E61E8383B}"/>
          </ac:spMkLst>
        </pc:spChg>
        <pc:picChg chg="add mod">
          <ac:chgData name="sbekina@mail.ru" userId="f9749fc48ec2958f" providerId="LiveId" clId="{FBA22DDC-4510-4063-8AA3-6BA3580E8BCC}" dt="2021-03-26T12:20:35.993" v="1099" actId="1076"/>
          <ac:picMkLst>
            <pc:docMk/>
            <pc:sldMk cId="1824022116" sldId="272"/>
            <ac:picMk id="5" creationId="{0319BA6F-08C7-472F-A82E-D3B5102CE220}"/>
          </ac:picMkLst>
        </pc:picChg>
      </pc:sldChg>
      <pc:sldChg chg="addSp delSp modSp new mod">
        <pc:chgData name="sbekina@mail.ru" userId="f9749fc48ec2958f" providerId="LiveId" clId="{FBA22DDC-4510-4063-8AA3-6BA3580E8BCC}" dt="2021-03-26T13:00:23.849" v="1332" actId="207"/>
        <pc:sldMkLst>
          <pc:docMk/>
          <pc:sldMk cId="1340491648" sldId="273"/>
        </pc:sldMkLst>
        <pc:spChg chg="del mod">
          <ac:chgData name="sbekina@mail.ru" userId="f9749fc48ec2958f" providerId="LiveId" clId="{FBA22DDC-4510-4063-8AA3-6BA3580E8BCC}" dt="2021-03-26T12:27:39.984" v="1103" actId="478"/>
          <ac:spMkLst>
            <pc:docMk/>
            <pc:sldMk cId="1340491648" sldId="273"/>
            <ac:spMk id="2" creationId="{6CF2DC35-8A10-4D9B-A418-134FBD841CD7}"/>
          </ac:spMkLst>
        </pc:spChg>
        <pc:spChg chg="mod">
          <ac:chgData name="sbekina@mail.ru" userId="f9749fc48ec2958f" providerId="LiveId" clId="{FBA22DDC-4510-4063-8AA3-6BA3580E8BCC}" dt="2021-03-26T13:00:23.849" v="1332" actId="207"/>
          <ac:spMkLst>
            <pc:docMk/>
            <pc:sldMk cId="1340491648" sldId="273"/>
            <ac:spMk id="3" creationId="{3A240888-8AD6-4122-B951-94E1DA97E0DC}"/>
          </ac:spMkLst>
        </pc:spChg>
        <pc:picChg chg="add mod">
          <ac:chgData name="sbekina@mail.ru" userId="f9749fc48ec2958f" providerId="LiveId" clId="{FBA22DDC-4510-4063-8AA3-6BA3580E8BCC}" dt="2021-03-26T12:32:40.898" v="1278" actId="1076"/>
          <ac:picMkLst>
            <pc:docMk/>
            <pc:sldMk cId="1340491648" sldId="273"/>
            <ac:picMk id="5" creationId="{D6ED5869-1C02-45B5-9616-8DA8E657BB1A}"/>
          </ac:picMkLst>
        </pc:picChg>
      </pc:sldChg>
      <pc:sldChg chg="addSp delSp modSp new mod">
        <pc:chgData name="sbekina@mail.ru" userId="f9749fc48ec2958f" providerId="LiveId" clId="{FBA22DDC-4510-4063-8AA3-6BA3580E8BCC}" dt="2021-03-26T13:00:31.698" v="1333" actId="207"/>
        <pc:sldMkLst>
          <pc:docMk/>
          <pc:sldMk cId="499920232" sldId="274"/>
        </pc:sldMkLst>
        <pc:spChg chg="del mod">
          <ac:chgData name="sbekina@mail.ru" userId="f9749fc48ec2958f" providerId="LiveId" clId="{FBA22DDC-4510-4063-8AA3-6BA3580E8BCC}" dt="2021-03-26T12:40:00.119" v="1280" actId="478"/>
          <ac:spMkLst>
            <pc:docMk/>
            <pc:sldMk cId="499920232" sldId="274"/>
            <ac:spMk id="2" creationId="{93FB6F44-37FD-4048-9C43-9A6F5C9894D8}"/>
          </ac:spMkLst>
        </pc:spChg>
        <pc:spChg chg="mod">
          <ac:chgData name="sbekina@mail.ru" userId="f9749fc48ec2958f" providerId="LiveId" clId="{FBA22DDC-4510-4063-8AA3-6BA3580E8BCC}" dt="2021-03-26T13:00:31.698" v="1333" actId="207"/>
          <ac:spMkLst>
            <pc:docMk/>
            <pc:sldMk cId="499920232" sldId="274"/>
            <ac:spMk id="3" creationId="{FD54BE02-6718-4BB0-B09C-23B530722EA5}"/>
          </ac:spMkLst>
        </pc:spChg>
        <pc:picChg chg="add mod">
          <ac:chgData name="sbekina@mail.ru" userId="f9749fc48ec2958f" providerId="LiveId" clId="{FBA22DDC-4510-4063-8AA3-6BA3580E8BCC}" dt="2021-03-26T12:45:46.316" v="1298" actId="1076"/>
          <ac:picMkLst>
            <pc:docMk/>
            <pc:sldMk cId="499920232" sldId="274"/>
            <ac:picMk id="5" creationId="{71FFA5E2-E477-4C25-9033-1C6E82C2DCE1}"/>
          </ac:picMkLst>
        </pc:picChg>
      </pc:sldChg>
      <pc:sldChg chg="delSp modSp new mod">
        <pc:chgData name="sbekina@mail.ru" userId="f9749fc48ec2958f" providerId="LiveId" clId="{FBA22DDC-4510-4063-8AA3-6BA3580E8BCC}" dt="2021-03-26T13:27:58.632" v="1547" actId="20577"/>
        <pc:sldMkLst>
          <pc:docMk/>
          <pc:sldMk cId="2528451193" sldId="275"/>
        </pc:sldMkLst>
        <pc:spChg chg="del mod">
          <ac:chgData name="sbekina@mail.ru" userId="f9749fc48ec2958f" providerId="LiveId" clId="{FBA22DDC-4510-4063-8AA3-6BA3580E8BCC}" dt="2021-03-26T12:57:18.252" v="1301" actId="478"/>
          <ac:spMkLst>
            <pc:docMk/>
            <pc:sldMk cId="2528451193" sldId="275"/>
            <ac:spMk id="2" creationId="{4108F987-8274-4F63-A5F1-365F8420BD7D}"/>
          </ac:spMkLst>
        </pc:spChg>
        <pc:spChg chg="mod">
          <ac:chgData name="sbekina@mail.ru" userId="f9749fc48ec2958f" providerId="LiveId" clId="{FBA22DDC-4510-4063-8AA3-6BA3580E8BCC}" dt="2021-03-26T13:27:58.632" v="1547" actId="20577"/>
          <ac:spMkLst>
            <pc:docMk/>
            <pc:sldMk cId="2528451193" sldId="275"/>
            <ac:spMk id="3" creationId="{ADC9737E-50DB-4654-BF9C-0259089A4422}"/>
          </ac:spMkLst>
        </pc:spChg>
      </pc:sldChg>
      <pc:sldChg chg="addSp delSp modSp new mod">
        <pc:chgData name="sbekina@mail.ru" userId="f9749fc48ec2958f" providerId="LiveId" clId="{FBA22DDC-4510-4063-8AA3-6BA3580E8BCC}" dt="2021-03-26T13:57:06.627" v="1846" actId="2711"/>
        <pc:sldMkLst>
          <pc:docMk/>
          <pc:sldMk cId="788430648" sldId="276"/>
        </pc:sldMkLst>
        <pc:spChg chg="del mod">
          <ac:chgData name="sbekina@mail.ru" userId="f9749fc48ec2958f" providerId="LiveId" clId="{FBA22DDC-4510-4063-8AA3-6BA3580E8BCC}" dt="2021-03-26T13:14:58.502" v="1340" actId="478"/>
          <ac:spMkLst>
            <pc:docMk/>
            <pc:sldMk cId="788430648" sldId="276"/>
            <ac:spMk id="2" creationId="{083AC811-CA52-4D94-9A55-D8A6B4F5C7CE}"/>
          </ac:spMkLst>
        </pc:spChg>
        <pc:spChg chg="mod">
          <ac:chgData name="sbekina@mail.ru" userId="f9749fc48ec2958f" providerId="LiveId" clId="{FBA22DDC-4510-4063-8AA3-6BA3580E8BCC}" dt="2021-03-26T13:57:06.627" v="1846" actId="2711"/>
          <ac:spMkLst>
            <pc:docMk/>
            <pc:sldMk cId="788430648" sldId="276"/>
            <ac:spMk id="3" creationId="{BB9D46E0-766B-439D-84AC-FE69D561BC79}"/>
          </ac:spMkLst>
        </pc:spChg>
        <pc:picChg chg="add mod">
          <ac:chgData name="sbekina@mail.ru" userId="f9749fc48ec2958f" providerId="LiveId" clId="{FBA22DDC-4510-4063-8AA3-6BA3580E8BCC}" dt="2021-03-26T13:23:31.223" v="1356" actId="1076"/>
          <ac:picMkLst>
            <pc:docMk/>
            <pc:sldMk cId="788430648" sldId="276"/>
            <ac:picMk id="5" creationId="{994616B1-44DF-4BAF-8980-E72651949AD0}"/>
          </ac:picMkLst>
        </pc:picChg>
      </pc:sldChg>
      <pc:sldChg chg="delSp modSp new mod">
        <pc:chgData name="sbekina@mail.ru" userId="f9749fc48ec2958f" providerId="LiveId" clId="{FBA22DDC-4510-4063-8AA3-6BA3580E8BCC}" dt="2021-03-26T13:43:57.286" v="1832" actId="207"/>
        <pc:sldMkLst>
          <pc:docMk/>
          <pc:sldMk cId="4122632493" sldId="277"/>
        </pc:sldMkLst>
        <pc:spChg chg="del mod">
          <ac:chgData name="sbekina@mail.ru" userId="f9749fc48ec2958f" providerId="LiveId" clId="{FBA22DDC-4510-4063-8AA3-6BA3580E8BCC}" dt="2021-03-26T13:23:41.423" v="1358" actId="478"/>
          <ac:spMkLst>
            <pc:docMk/>
            <pc:sldMk cId="4122632493" sldId="277"/>
            <ac:spMk id="2" creationId="{2B0D8263-9644-42DC-8309-064B8C679125}"/>
          </ac:spMkLst>
        </pc:spChg>
        <pc:spChg chg="mod">
          <ac:chgData name="sbekina@mail.ru" userId="f9749fc48ec2958f" providerId="LiveId" clId="{FBA22DDC-4510-4063-8AA3-6BA3580E8BCC}" dt="2021-03-26T13:43:57.286" v="1832" actId="207"/>
          <ac:spMkLst>
            <pc:docMk/>
            <pc:sldMk cId="4122632493" sldId="277"/>
            <ac:spMk id="3" creationId="{CC9906FC-992E-489B-8566-8644EF2D9B38}"/>
          </ac:spMkLst>
        </pc:spChg>
      </pc:sldChg>
      <pc:sldChg chg="addSp delSp modSp new mod">
        <pc:chgData name="sbekina@mail.ru" userId="f9749fc48ec2958f" providerId="LiveId" clId="{FBA22DDC-4510-4063-8AA3-6BA3580E8BCC}" dt="2021-03-26T14:12:10.916" v="1929" actId="1076"/>
        <pc:sldMkLst>
          <pc:docMk/>
          <pc:sldMk cId="1188287068" sldId="278"/>
        </pc:sldMkLst>
        <pc:spChg chg="del mod">
          <ac:chgData name="sbekina@mail.ru" userId="f9749fc48ec2958f" providerId="LiveId" clId="{FBA22DDC-4510-4063-8AA3-6BA3580E8BCC}" dt="2021-03-26T13:47:33.672" v="1841" actId="478"/>
          <ac:spMkLst>
            <pc:docMk/>
            <pc:sldMk cId="1188287068" sldId="278"/>
            <ac:spMk id="2" creationId="{0FA761AC-AB67-4C80-B39E-AADCB6C08B36}"/>
          </ac:spMkLst>
        </pc:spChg>
        <pc:spChg chg="mod">
          <ac:chgData name="sbekina@mail.ru" userId="f9749fc48ec2958f" providerId="LiveId" clId="{FBA22DDC-4510-4063-8AA3-6BA3580E8BCC}" dt="2021-03-26T14:10:59.990" v="1924" actId="207"/>
          <ac:spMkLst>
            <pc:docMk/>
            <pc:sldMk cId="1188287068" sldId="278"/>
            <ac:spMk id="3" creationId="{5F44D401-B28A-40E4-884E-D95789FD650C}"/>
          </ac:spMkLst>
        </pc:spChg>
        <pc:spChg chg="add del mod">
          <ac:chgData name="sbekina@mail.ru" userId="f9749fc48ec2958f" providerId="LiveId" clId="{FBA22DDC-4510-4063-8AA3-6BA3580E8BCC}" dt="2021-03-26T14:09:23.820" v="1917" actId="478"/>
          <ac:spMkLst>
            <pc:docMk/>
            <pc:sldMk cId="1188287068" sldId="278"/>
            <ac:spMk id="5" creationId="{806EF0B1-E9C1-4D3D-A161-659CE1887D55}"/>
          </ac:spMkLst>
        </pc:spChg>
        <pc:picChg chg="add mod">
          <ac:chgData name="sbekina@mail.ru" userId="f9749fc48ec2958f" providerId="LiveId" clId="{FBA22DDC-4510-4063-8AA3-6BA3580E8BCC}" dt="2021-03-26T14:12:10.916" v="1929" actId="1076"/>
          <ac:picMkLst>
            <pc:docMk/>
            <pc:sldMk cId="1188287068" sldId="278"/>
            <ac:picMk id="7" creationId="{A13E21A5-F5FF-426F-952C-F723A3AEBFCD}"/>
          </ac:picMkLst>
        </pc:picChg>
      </pc:sldChg>
      <pc:sldChg chg="addSp delSp modSp new mod">
        <pc:chgData name="sbekina@mail.ru" userId="f9749fc48ec2958f" providerId="LiveId" clId="{FBA22DDC-4510-4063-8AA3-6BA3580E8BCC}" dt="2021-03-26T13:47:24.908" v="1839" actId="1076"/>
        <pc:sldMkLst>
          <pc:docMk/>
          <pc:sldMk cId="2140459744" sldId="279"/>
        </pc:sldMkLst>
        <pc:spChg chg="del mod">
          <ac:chgData name="sbekina@mail.ru" userId="f9749fc48ec2958f" providerId="LiveId" clId="{FBA22DDC-4510-4063-8AA3-6BA3580E8BCC}" dt="2021-03-26T13:40:27.126" v="1577" actId="478"/>
          <ac:spMkLst>
            <pc:docMk/>
            <pc:sldMk cId="2140459744" sldId="279"/>
            <ac:spMk id="2" creationId="{E54C33E7-F968-418F-A50A-72A9F153C1C6}"/>
          </ac:spMkLst>
        </pc:spChg>
        <pc:spChg chg="mod">
          <ac:chgData name="sbekina@mail.ru" userId="f9749fc48ec2958f" providerId="LiveId" clId="{FBA22DDC-4510-4063-8AA3-6BA3580E8BCC}" dt="2021-03-26T13:44:07.005" v="1834" actId="5793"/>
          <ac:spMkLst>
            <pc:docMk/>
            <pc:sldMk cId="2140459744" sldId="279"/>
            <ac:spMk id="3" creationId="{9EC576C8-4A67-4C2A-B798-529805ADBB4D}"/>
          </ac:spMkLst>
        </pc:spChg>
        <pc:picChg chg="add mod">
          <ac:chgData name="sbekina@mail.ru" userId="f9749fc48ec2958f" providerId="LiveId" clId="{FBA22DDC-4510-4063-8AA3-6BA3580E8BCC}" dt="2021-03-26T13:47:24.908" v="1839" actId="1076"/>
          <ac:picMkLst>
            <pc:docMk/>
            <pc:sldMk cId="2140459744" sldId="279"/>
            <ac:picMk id="5" creationId="{935A335C-9CBF-4B0F-957D-0DE573683024}"/>
          </ac:picMkLst>
        </pc:picChg>
      </pc:sldChg>
      <pc:sldChg chg="new">
        <pc:chgData name="sbekina@mail.ru" userId="f9749fc48ec2958f" providerId="LiveId" clId="{FBA22DDC-4510-4063-8AA3-6BA3580E8BCC}" dt="2021-03-26T13:14:47.159" v="1338" actId="680"/>
        <pc:sldMkLst>
          <pc:docMk/>
          <pc:sldMk cId="299572879" sldId="2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38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07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5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1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29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3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33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59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518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30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9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ambridge.ua/blog/top-10-english-neologisms-in-2020/" TargetMode="External"/><Relationship Id="rId2" Type="http://schemas.openxmlformats.org/officeDocument/2006/relationships/hyperlink" Target="https://www.english-language.ru/articles/vocabulary/sovremennyie-anglijskie-neologizmyi-svezhaya-desyatk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nglishdom.com/blog/30-samyx-interesnyx-neologizmov-poslednix-l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3753" y="2420888"/>
            <a:ext cx="7474024" cy="1296143"/>
          </a:xfrm>
          <a:solidFill>
            <a:schemeClr val="tx1">
              <a:lumMod val="65000"/>
              <a:lumOff val="35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«Неологизмы английского 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языка- </a:t>
            </a:r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077072"/>
            <a:ext cx="3960440" cy="1800200"/>
          </a:xfrm>
        </p:spPr>
        <p:txBody>
          <a:bodyPr>
            <a:noAutofit/>
          </a:bodyPr>
          <a:lstStyle/>
          <a:p>
            <a:pPr algn="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Работу выполнили: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ученицы 10 «А»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Бекина Кристина </a:t>
            </a:r>
          </a:p>
          <a:p>
            <a:pPr algn="r"/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Юрикова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Александра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Научный руководитель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Аникушина Л.И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84138"/>
            <a:ext cx="1042935" cy="102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01253"/>
            <a:ext cx="1060450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83979" y="365756"/>
            <a:ext cx="62843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бюджетное общеобразовательное учреждение    Лицей №1 им. Г.С. Титова</a:t>
            </a:r>
          </a:p>
          <a:p>
            <a:pPr algn="ctr"/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городского округа Краснознаменск Московской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632697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8C499B-2DEB-4F76-B621-D2A612905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92696"/>
            <a:ext cx="8640959" cy="5904656"/>
          </a:xfrm>
        </p:spPr>
        <p:txBody>
          <a:bodyPr>
            <a:normAutofit/>
          </a:bodyPr>
          <a:lstStyle/>
          <a:p>
            <a:pPr marL="34290" indent="0">
              <a:buNone/>
            </a:pPr>
            <a:endParaRPr lang="en-GB" sz="2400" b="0" i="0" dirty="0">
              <a:effectLst/>
              <a:latin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Словослияние — лучший поставщик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неологизмов</a:t>
            </a:r>
          </a:p>
          <a:p>
            <a:pPr marL="34290" indent="0" algn="ctr">
              <a:buNone/>
            </a:pP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Modem 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= modulator + demodulator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Medicare 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= medical + care</a:t>
            </a:r>
          </a:p>
          <a:p>
            <a:pPr marL="3429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</a:t>
            </a:r>
            <a:r>
              <a:rPr lang="en-GB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runch 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= breakfast + lunch</a:t>
            </a:r>
          </a:p>
          <a:p>
            <a:pPr marL="34290" indent="0">
              <a:buNone/>
            </a:pP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</a:t>
            </a:r>
            <a:r>
              <a:rPr lang="en-GB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S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mog 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= smoke + fog</a:t>
            </a:r>
          </a:p>
          <a:p>
            <a:pPr marL="34290" indent="0">
              <a:buNone/>
            </a:pPr>
            <a:r>
              <a:rPr lang="ru-RU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Transistor 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= transfer + resistor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07488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69FA5C9-9F15-4E8F-91EE-FD262D34E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0"/>
            <a:ext cx="8586448" cy="6336704"/>
          </a:xfrm>
        </p:spPr>
        <p:txBody>
          <a:bodyPr/>
          <a:lstStyle/>
          <a:p>
            <a:endParaRPr lang="ru-RU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34290" indent="0">
              <a:buNone/>
            </a:pPr>
            <a:endParaRPr lang="ru-RU" sz="240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  <a:p>
            <a:pPr marL="34290" indent="0" algn="ctr">
              <a:buClrTx/>
              <a:buNone/>
            </a:pPr>
            <a:r>
              <a:rPr lang="ru-RU" sz="32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Аббревиация — образование сокращений от словосочетаний</a:t>
            </a:r>
            <a:r>
              <a:rPr lang="ru-RU" sz="32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" indent="0" algn="ctr">
              <a:buClrTx/>
              <a:buNone/>
            </a:pPr>
            <a:endParaRPr lang="ru-RU" sz="32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Laser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«Light amplification by stimulated emission of radiation».</a:t>
            </a:r>
          </a:p>
          <a:p>
            <a:pPr marL="34290" indent="0">
              <a:buNone/>
            </a:pP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Jeep :</a:t>
            </a:r>
            <a:r>
              <a:rPr lang="ru-RU" sz="2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«General purpose vehicle».</a:t>
            </a:r>
          </a:p>
          <a:p>
            <a:pPr marL="34290" indent="0">
              <a:buNone/>
            </a:pPr>
            <a:r>
              <a:rPr lang="ru-RU" sz="28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Seal :</a:t>
            </a:r>
            <a:r>
              <a:rPr lang="ru-RU" sz="2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 «Sea, air, land».</a:t>
            </a:r>
            <a:endParaRPr lang="ru-RU" sz="24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90A25F8-42D4-445A-8EAD-FFB0453EC7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4490" y="5085185"/>
            <a:ext cx="6555902" cy="133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760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96AD27-E497-45CA-A042-C5FC97A40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336704"/>
          </a:xfrm>
        </p:spPr>
        <p:txBody>
          <a:bodyPr/>
          <a:lstStyle/>
          <a:p>
            <a:pPr marL="34290" indent="0">
              <a:buNone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Пополнением официальных словарей новыми английскими словами </a:t>
            </a:r>
            <a:r>
              <a:rPr lang="ru-RU" sz="2400" b="0" i="0" dirty="0">
                <a:effectLst/>
                <a:latin typeface="Times New Roman" panose="02020603050405020304" pitchFamily="18" charset="0"/>
              </a:rPr>
              <a:t>занимаются три крупных английских словаря в мире: </a:t>
            </a:r>
            <a:r>
              <a:rPr lang="en-GB" sz="2400" b="0" i="0" dirty="0">
                <a:effectLst/>
                <a:latin typeface="Times New Roman" panose="02020603050405020304" pitchFamily="18" charset="0"/>
              </a:rPr>
              <a:t>Oxford Online Dictionary, Cambridge Dictionary </a:t>
            </a:r>
            <a:r>
              <a:rPr lang="ru-RU" sz="2400" b="0" i="0" dirty="0">
                <a:effectLst/>
                <a:latin typeface="Times New Roman" panose="02020603050405020304" pitchFamily="18" charset="0"/>
              </a:rPr>
              <a:t>и </a:t>
            </a:r>
            <a:r>
              <a:rPr lang="en-GB" sz="2400" b="0" i="0" dirty="0">
                <a:effectLst/>
                <a:latin typeface="Times New Roman" panose="02020603050405020304" pitchFamily="18" charset="0"/>
              </a:rPr>
              <a:t>Merriam-Webster Dictionary.</a:t>
            </a:r>
            <a:endParaRPr lang="ru-RU" sz="2400" b="0" i="0" dirty="0">
              <a:effectLst/>
              <a:latin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3B871E3-13BB-43B8-94EC-0B689E1DF6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91" y="2127810"/>
            <a:ext cx="3057932" cy="24487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C087F98-7969-46BD-B8F2-631DC6937E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8523" y="2708920"/>
            <a:ext cx="2348880" cy="23488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4F99639-1C36-40D1-BB6A-D26FDB631F8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378407"/>
            <a:ext cx="2563341" cy="278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66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C9737E-50DB-4654-BF9C-0259089A4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260648"/>
            <a:ext cx="4896544" cy="6336704"/>
          </a:xfrm>
        </p:spPr>
        <p:txBody>
          <a:bodyPr>
            <a:normAutofit/>
          </a:bodyPr>
          <a:lstStyle/>
          <a:p>
            <a:pPr marL="34290" indent="0" algn="l">
              <a:buNone/>
            </a:pPr>
            <a:endParaRPr lang="en-GB" sz="3200" b="1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en-GB" sz="3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Karen</a:t>
            </a:r>
          </a:p>
          <a:p>
            <a:pPr marL="34290" indent="0" algn="l">
              <a:buNone/>
            </a:pP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	 </a:t>
            </a:r>
            <a:r>
              <a:rPr lang="ru-RU" sz="28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имя Карен стало чаще использоваться в контексте плохого поведения, так как в интернете появилось множество видео про неадекватных людей, отказывающихся носить маски в период пандемии, выступающих против соблюдения социальной дистанции или отличающихся расистским поведением.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722" y="1988840"/>
            <a:ext cx="379191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451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3BED1C-9A50-443D-8F58-42FA8210A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260648"/>
            <a:ext cx="3600399" cy="6336704"/>
          </a:xfrm>
        </p:spPr>
        <p:txBody>
          <a:bodyPr/>
          <a:lstStyle/>
          <a:p>
            <a:endParaRPr lang="en-GB" sz="3200" b="1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endParaRPr lang="ru-RU" sz="3600" b="1" dirty="0" smtClean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en-GB" sz="3600" b="1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36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36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Megxit</a:t>
            </a:r>
          </a:p>
          <a:p>
            <a:pPr marL="34290" indent="0">
              <a:buNone/>
            </a:pPr>
            <a:endParaRPr lang="ru-RU" sz="2400" b="1" i="0" dirty="0" smtClean="0">
              <a:solidFill>
                <a:srgbClr val="7030A0"/>
              </a:solidFill>
              <a:effectLst/>
              <a:latin typeface="Source Sans Pro Italic"/>
            </a:endParaRPr>
          </a:p>
          <a:p>
            <a:pPr marL="34290" indent="0">
              <a:buNone/>
            </a:pPr>
            <a:r>
              <a:rPr lang="ru-RU" sz="2400" b="1" i="0" dirty="0" smtClean="0">
                <a:solidFill>
                  <a:srgbClr val="7030A0"/>
                </a:solidFill>
                <a:effectLst/>
                <a:latin typeface="Source Sans Pro Italic"/>
              </a:rPr>
              <a:t>Слово </a:t>
            </a:r>
            <a:r>
              <a:rPr lang="ru-RU" sz="2400" b="1" i="0" dirty="0">
                <a:solidFill>
                  <a:srgbClr val="7030A0"/>
                </a:solidFill>
                <a:effectLst/>
                <a:latin typeface="Source Sans Pro Italic"/>
              </a:rPr>
              <a:t>Megxit образовалось путем слияния имени Meghan и существительного an exit (выход).</a:t>
            </a:r>
            <a:endParaRPr lang="en-GB" sz="2400" b="1" i="0" dirty="0">
              <a:solidFill>
                <a:srgbClr val="7030A0"/>
              </a:solidFill>
              <a:effectLst/>
              <a:latin typeface="Source Sans Pro Italic"/>
            </a:endParaRPr>
          </a:p>
          <a:p>
            <a:pPr marL="34290" indent="0">
              <a:buNone/>
            </a:pPr>
            <a:endParaRPr lang="ru-RU" sz="24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E71451-FDE7-4FEB-9F8C-7B932EB0EB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844824"/>
            <a:ext cx="4749863" cy="343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43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039512-41BF-4F48-BFFC-A10731805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336704"/>
          </a:xfrm>
        </p:spPr>
        <p:txBody>
          <a:bodyPr/>
          <a:lstStyle/>
          <a:p>
            <a:pPr algn="l"/>
            <a:endParaRPr lang="en-GB" b="1" i="0" dirty="0">
              <a:solidFill>
                <a:srgbClr val="262626"/>
              </a:solidFill>
              <a:effectLst/>
              <a:latin typeface="Fira Sans Italic"/>
            </a:endParaRPr>
          </a:p>
          <a:p>
            <a:pPr marL="34290" indent="0" algn="l">
              <a:buNone/>
            </a:pPr>
            <a:r>
              <a:rPr lang="en-GB" sz="32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Awesomesauce!</a:t>
            </a:r>
          </a:p>
          <a:p>
            <a:pPr marL="34290" indent="0" algn="l">
              <a:buNone/>
            </a:pPr>
            <a:endParaRPr lang="ru-RU" sz="2400" b="0" i="0" dirty="0" smtClean="0">
              <a:solidFill>
                <a:srgbClr val="7030A0"/>
              </a:solidFill>
              <a:effectLst/>
              <a:latin typeface="Source Sans Pro Italic"/>
            </a:endParaRPr>
          </a:p>
          <a:p>
            <a:pPr marL="34290" indent="0" algn="l">
              <a:buNone/>
            </a:pPr>
            <a:r>
              <a:rPr lang="ru-RU" sz="2400" b="1" i="0" dirty="0" smtClean="0">
                <a:solidFill>
                  <a:srgbClr val="7030A0"/>
                </a:solidFill>
                <a:effectLst/>
                <a:latin typeface="Source Sans Pro Italic"/>
              </a:rPr>
              <a:t>Это  </a:t>
            </a:r>
            <a:r>
              <a:rPr lang="ru-RU" sz="2400" b="1" i="0" dirty="0">
                <a:solidFill>
                  <a:srgbClr val="7030A0"/>
                </a:solidFill>
                <a:effectLst/>
                <a:latin typeface="Source Sans Pro Italic"/>
              </a:rPr>
              <a:t>восклицание появилось благодаря сочетанию прилагательного awesome (потрясающий) и существительного sauce (соус) и означает нечто хорошее, чему вы невероятно рады.</a:t>
            </a:r>
          </a:p>
          <a:p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A75BA9C-7D9E-4E0C-9976-2D68FFA13F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284984"/>
            <a:ext cx="6012160" cy="338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03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E58F5F-C50D-42C7-92D6-952E61E83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marL="34290" indent="0" algn="l">
              <a:buNone/>
            </a:pPr>
            <a:endParaRPr lang="ru-RU" sz="3200" b="1" i="0" dirty="0" smtClean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en-GB" sz="3200" b="1" i="0" dirty="0" smtClean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0" dirty="0" err="1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dirty="0" err="1" smtClean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workers</a:t>
            </a:r>
            <a:endParaRPr lang="ru-RU" sz="2800" b="1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 </a:t>
            </a:r>
            <a:r>
              <a:rPr lang="ru-RU" sz="28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люди, которые даже в самые трудные времена должны выполнять свои профессиональные обязанности для функционирования любого населенного пункта.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319BA6F-08C7-472F-A82E-D3B5102CE2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944" y="3501008"/>
            <a:ext cx="4744907" cy="316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22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240888-8AD6-4122-B951-94E1DA97E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336704"/>
          </a:xfrm>
        </p:spPr>
        <p:txBody>
          <a:bodyPr/>
          <a:lstStyle/>
          <a:p>
            <a:pPr marL="34290" indent="0" algn="l">
              <a:buNone/>
            </a:pPr>
            <a:endParaRPr lang="ru-RU" sz="32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en-GB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WFH</a:t>
            </a:r>
          </a:p>
          <a:p>
            <a:pPr marL="34290" indent="0" algn="l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ббревиатуру  </a:t>
            </a:r>
            <a:r>
              <a:rPr lang="ru-RU" sz="28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WFH (working from home) можно перевести как «удаленная работа».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6ED5869-1C02-45B5-9616-8DA8E657BB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636912"/>
            <a:ext cx="3899140" cy="361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91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D54BE02-6718-4BB0-B09C-23B530722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336704"/>
          </a:xfrm>
        </p:spPr>
        <p:txBody>
          <a:bodyPr/>
          <a:lstStyle/>
          <a:p>
            <a:pPr marL="34290" indent="0" algn="l">
              <a:buNone/>
            </a:pPr>
            <a:endParaRPr lang="en-GB" sz="32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en-GB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A quaranteam</a:t>
            </a:r>
          </a:p>
          <a:p>
            <a:pPr marL="34290" indent="0" algn="ctr">
              <a:buNone/>
            </a:pPr>
            <a:endParaRPr lang="ru-RU" sz="2400" b="1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образовалось путем </a:t>
            </a: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слияния существительных</a:t>
            </a:r>
          </a:p>
          <a:p>
            <a:pPr marL="34290" indent="0" algn="ctr">
              <a:buNone/>
            </a:pPr>
            <a:r>
              <a:rPr lang="ru-RU" sz="28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quarantine (карантин) </a:t>
            </a:r>
            <a:r>
              <a:rPr lang="ru-RU" sz="28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a </a:t>
            </a:r>
            <a:r>
              <a:rPr lang="ru-RU" sz="28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team (команда).</a:t>
            </a: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FFA5E2-E477-4C25-9033-1C6E82C2DC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1006" y="3417540"/>
            <a:ext cx="4365104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20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B9D46E0-766B-439D-84AC-FE69D561B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260648"/>
            <a:ext cx="4176463" cy="6336704"/>
          </a:xfrm>
        </p:spPr>
        <p:txBody>
          <a:bodyPr/>
          <a:lstStyle/>
          <a:p>
            <a:pPr marL="34290" indent="0" algn="l">
              <a:buNone/>
            </a:pPr>
            <a:endParaRPr lang="en-GB" sz="32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en-GB" sz="32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ru-RU" sz="3200" b="1" i="0" dirty="0" err="1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covideo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dirty="0" err="1" smtClean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party</a:t>
            </a:r>
            <a:endParaRPr lang="ru-RU" sz="3200" b="1" i="0" dirty="0" smtClean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endParaRPr lang="ru-RU" sz="3200" b="1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Люди просто начали устраивать вечеринки через Skype или </a:t>
            </a:r>
            <a:r>
              <a:rPr lang="ru-RU" sz="2400" b="1" i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Zoom</a:t>
            </a: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даже дали особое название этому феномену — a covideo party (онлайн-вечеринка).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94616B1-44DF-4BAF-8980-E72651949AD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303833" cy="382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3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+mn-lt"/>
              </a:rPr>
              <a:t>Актуальность: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7866368" cy="4107160"/>
          </a:xfrm>
        </p:spPr>
        <p:txBody>
          <a:bodyPr>
            <a:normAutofit/>
          </a:bodyPr>
          <a:lstStyle/>
          <a:p>
            <a:pPr marL="3429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Лингвисты утверждают, что словарь английского языка ежегодно пополняется на 15-20 тысяч лексических </a:t>
            </a:r>
            <a:r>
              <a:rPr lang="ru-RU" sz="2800" dirty="0" smtClean="0">
                <a:solidFill>
                  <a:srgbClr val="002060"/>
                </a:solidFill>
              </a:rPr>
              <a:t>единиц</a:t>
            </a:r>
          </a:p>
          <a:p>
            <a:pPr marL="3429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b="0" i="0" dirty="0">
                <a:solidFill>
                  <a:srgbClr val="002060"/>
                </a:solidFill>
                <a:effectLst/>
              </a:rPr>
              <a:t>2020 в частое использование было внедрено большое количество новых слов и фраз, без знания которых понимание контекста </a:t>
            </a:r>
            <a:r>
              <a:rPr lang="ru-RU" sz="2800" b="0" i="0" dirty="0" smtClean="0">
                <a:solidFill>
                  <a:srgbClr val="002060"/>
                </a:solidFill>
                <a:effectLst/>
              </a:rPr>
              <a:t>затруднительно.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667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C9906FC-992E-489B-8566-8644EF2D9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260648"/>
            <a:ext cx="4392488" cy="6336704"/>
          </a:xfrm>
        </p:spPr>
        <p:txBody>
          <a:bodyPr/>
          <a:lstStyle/>
          <a:p>
            <a:pPr marL="34290" indent="0" algn="l">
              <a:buNone/>
            </a:pPr>
            <a:endParaRPr lang="ru-RU" sz="3200" b="1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3200" b="1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b="1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0" dirty="0" err="1" smtClean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Blursrday</a:t>
            </a:r>
            <a:endParaRPr lang="ru-RU" sz="3200" b="1" i="0" dirty="0" smtClean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endParaRPr lang="ru-RU" sz="3200" b="1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Blursday (непонятно какой день, размытый день), которое происходит от прилагательного blurred (размытый, неясный) и существительного a day (день</a:t>
            </a: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" indent="0" algn="l">
              <a:buNone/>
            </a:pPr>
            <a:endParaRPr lang="ru-RU" sz="2400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754" y="2132856"/>
            <a:ext cx="4080521" cy="2429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632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F44D401-B28A-40E4-884E-D95789FD6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264696"/>
          </a:xfrm>
        </p:spPr>
        <p:txBody>
          <a:bodyPr/>
          <a:lstStyle/>
          <a:p>
            <a:pPr marL="34290" indent="0" algn="l">
              <a:buNone/>
            </a:pPr>
            <a:r>
              <a:rPr lang="en-GB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inge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32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watching</a:t>
            </a:r>
            <a:endParaRPr lang="ru-RU" sz="32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lnSpc>
                <a:spcPct val="100000"/>
              </a:lnSpc>
              <a:buNone/>
            </a:pP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 известен как binge-viewing или marathon-viewing. </a:t>
            </a:r>
            <a:endParaRPr lang="ru-RU" sz="2400" b="1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lnSpc>
                <a:spcPct val="100000"/>
              </a:lnSpc>
              <a:buNone/>
            </a:pPr>
            <a:r>
              <a:rPr lang="en-GB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Binge-watching</a:t>
            </a: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ТВ-запой».</a:t>
            </a:r>
          </a:p>
          <a:p>
            <a:pPr marL="34290" indent="0">
              <a:lnSpc>
                <a:spcPct val="100000"/>
              </a:lnSpc>
              <a:buNone/>
            </a:pPr>
            <a:endParaRPr lang="ru-RU" sz="2400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13E21A5-F5FF-426F-952C-F723A3AEBFC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384" y="2852936"/>
            <a:ext cx="6228184" cy="376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87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C576C8-4A67-4C2A-B798-529805ADB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260648"/>
            <a:ext cx="3960440" cy="6336704"/>
          </a:xfrm>
        </p:spPr>
        <p:txBody>
          <a:bodyPr/>
          <a:lstStyle/>
          <a:p>
            <a:pPr marL="34290" indent="0" algn="l">
              <a:buNone/>
            </a:pPr>
            <a:endParaRPr lang="ru-RU" sz="3200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3200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200" i="0" dirty="0" err="1" smtClean="0">
                <a:solidFill>
                  <a:srgbClr val="26262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Doomscrolling</a:t>
            </a:r>
            <a:endParaRPr lang="ru-RU" sz="3200" i="0" dirty="0" smtClean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endParaRPr lang="ru-RU" sz="3200" i="0" dirty="0">
              <a:solidFill>
                <a:srgbClr val="26262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еструктивное поведение получило название doomscrolling (думскроллинг), </a:t>
            </a:r>
            <a:endParaRPr lang="ru-RU" sz="24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образовано от слов doom (гибель) и scrolling (пролистывание). </a:t>
            </a:r>
            <a:endParaRPr lang="ru-RU" sz="24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</a:t>
            </a: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словами, думскроллингом называется долговременное чтение негативных новостей.</a:t>
            </a:r>
          </a:p>
          <a:p>
            <a:pPr marL="34290" indent="0"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35A335C-9CBF-4B0F-957D-0DE5736830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888" y="1772815"/>
            <a:ext cx="4536504" cy="336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459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6635F3-E68E-4B04-9DC3-2BFDE4DCE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Заключение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0213E6-5B9A-4B94-88BD-053D0D2A8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2057400"/>
            <a:ext cx="8496943" cy="439593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Мы </a:t>
            </a:r>
            <a:r>
              <a:rPr lang="ru-RU" sz="2400" b="1" dirty="0"/>
              <a:t>рассмотрели несколько вариантов как образования, так и использования новых слов в английском языке. </a:t>
            </a:r>
            <a:endParaRPr lang="ru-RU" sz="2400" b="1" dirty="0" smtClean="0"/>
          </a:p>
          <a:p>
            <a:r>
              <a:rPr lang="ru-RU" sz="2400" b="1" dirty="0" smtClean="0"/>
              <a:t>Теперь можно с уверенностью сказать, что неологизмы возникают в самых разных областях и сферах деятельности людей.</a:t>
            </a:r>
          </a:p>
          <a:p>
            <a:r>
              <a:rPr lang="ru-RU" sz="2400" b="1" dirty="0" smtClean="0"/>
              <a:t>На </a:t>
            </a:r>
            <a:r>
              <a:rPr lang="ru-RU" sz="2400" b="1" dirty="0"/>
              <a:t>фоне событий 2020 года человечеству пришлось быстро приспосабливаться к новым условиям жизни, что не могло не отразиться на и без того быстро меняющемся английском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299572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https://www.english-language.ru/articles/vocabulary/sovremennyie-anglijskie-neologizmyi-svezhaya-desyatka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https://cambridge.ua/blog/top-10-english-neologisms-in-2020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https://www.englishdom.com/blog/30-samyx-interesnyx-neologizmov-poslednix-let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/>
              <a:t>https://yandex.ru/images/search?from=tabbar&amp;text=%D0%BD%D0%B5%D0%BE%D0%BB%D0%BE%D0%B3%D0%B8%D0%B7%D0%BC%D1%8B%20%D0%B2%20%D0%B0%D0%BD%D0%B3%D0%BB%D0%B8%D0%B9%D1%81%D0%BA%D0%BE%D0%BC%20%D1%8F%D0%B7%D1%8B%D0%BA%D0%B5%202020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5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7825680" cy="1171600"/>
          </a:xfrm>
        </p:spPr>
        <p:txBody>
          <a:bodyPr/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/>
              <a:t>  </a:t>
            </a:r>
            <a:r>
              <a:rPr lang="ru-RU" sz="3600" b="1" dirty="0">
                <a:solidFill>
                  <a:schemeClr val="tx1"/>
                </a:solidFill>
                <a:latin typeface="+mn-lt"/>
              </a:rPr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800600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800" dirty="0">
                <a:solidFill>
                  <a:srgbClr val="002060"/>
                </a:solidFill>
              </a:rPr>
              <a:t>Рассмотреть причины появления новых слов и определить значимость неологизмов </a:t>
            </a:r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а</a:t>
            </a:r>
            <a:r>
              <a:rPr lang="ru-RU" sz="2800" dirty="0" smtClean="0">
                <a:solidFill>
                  <a:srgbClr val="002060"/>
                </a:solidFill>
              </a:rPr>
              <a:t>нглийском языке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467EC1-00DE-4294-99CC-8382F0F46C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201895"/>
            <a:ext cx="4897603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4270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7940362" cy="1345272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 </a:t>
            </a:r>
            <a:r>
              <a:rPr lang="ru-RU" b="1" dirty="0">
                <a:solidFill>
                  <a:schemeClr val="tx1"/>
                </a:solidFill>
              </a:rPr>
              <a:t>Задачи: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920880" cy="4283189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pPr marL="34290" indent="0">
              <a:buNone/>
            </a:pPr>
            <a:r>
              <a:rPr lang="ru-RU" sz="2400" b="0" i="0" dirty="0">
                <a:solidFill>
                  <a:schemeClr val="bg1">
                    <a:lumMod val="50000"/>
                  </a:schemeClr>
                </a:solidFill>
                <a:effectLst/>
              </a:rPr>
              <a:t>1. </a:t>
            </a:r>
            <a:r>
              <a:rPr lang="ru-RU" sz="2400" b="0" i="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 </a:t>
            </a:r>
            <a:r>
              <a:rPr lang="ru-RU" sz="2600" b="0" i="0" dirty="0">
                <a:solidFill>
                  <a:srgbClr val="002060"/>
                </a:solidFill>
                <a:effectLst/>
              </a:rPr>
              <a:t>Изучить наиболее часто употребляемые новые слова и словосочетания</a:t>
            </a:r>
            <a:r>
              <a:rPr lang="ru-RU" sz="2600" dirty="0">
                <a:solidFill>
                  <a:srgbClr val="002060"/>
                </a:solidFill>
              </a:rPr>
              <a:t/>
            </a:r>
            <a:br>
              <a:rPr lang="ru-RU" sz="2600" dirty="0">
                <a:solidFill>
                  <a:srgbClr val="002060"/>
                </a:solidFill>
              </a:rPr>
            </a:br>
            <a:r>
              <a:rPr lang="ru-RU" sz="2600" dirty="0">
                <a:solidFill>
                  <a:srgbClr val="002060"/>
                </a:solidFill>
              </a:rPr>
              <a:t>2</a:t>
            </a:r>
            <a:r>
              <a:rPr lang="ru-RU" sz="2600" b="0" i="0" dirty="0" smtClean="0">
                <a:solidFill>
                  <a:srgbClr val="002060"/>
                </a:solidFill>
                <a:effectLst/>
              </a:rPr>
              <a:t>. </a:t>
            </a:r>
            <a:r>
              <a:rPr lang="ru-RU" sz="2600" b="0" i="0" dirty="0">
                <a:solidFill>
                  <a:srgbClr val="002060"/>
                </a:solidFill>
                <a:effectLst/>
              </a:rPr>
              <a:t>Узнать происхождение новых слов в английском языке</a:t>
            </a:r>
            <a:r>
              <a:rPr lang="ru-RU" sz="2600" dirty="0">
                <a:solidFill>
                  <a:srgbClr val="002060"/>
                </a:solidFill>
              </a:rPr>
              <a:t/>
            </a:r>
            <a:br>
              <a:rPr lang="ru-RU" sz="2600" dirty="0">
                <a:solidFill>
                  <a:srgbClr val="002060"/>
                </a:solidFill>
              </a:rPr>
            </a:br>
            <a:r>
              <a:rPr lang="ru-RU" sz="2600" dirty="0">
                <a:solidFill>
                  <a:srgbClr val="002060"/>
                </a:solidFill>
              </a:rPr>
              <a:t>3</a:t>
            </a:r>
            <a:r>
              <a:rPr lang="ru-RU" sz="2600" b="0" i="0" dirty="0" smtClean="0">
                <a:solidFill>
                  <a:srgbClr val="002060"/>
                </a:solidFill>
                <a:effectLst/>
              </a:rPr>
              <a:t>. </a:t>
            </a:r>
            <a:r>
              <a:rPr lang="ru-RU" sz="2600" b="0" i="0" dirty="0">
                <a:solidFill>
                  <a:srgbClr val="002060"/>
                </a:solidFill>
                <a:effectLst/>
              </a:rPr>
              <a:t>Узнать какие события поспособствовали появлению новых слов</a:t>
            </a:r>
          </a:p>
          <a:p>
            <a:pPr marL="34290" indent="0">
              <a:buNone/>
            </a:pPr>
            <a:r>
              <a:rPr lang="ru-RU" sz="26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ru-RU" sz="2600" b="0" i="0" dirty="0" smtClean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. </a:t>
            </a:r>
            <a:r>
              <a:rPr lang="ru-RU" sz="2600" b="0" i="0" dirty="0">
                <a:solidFill>
                  <a:srgbClr val="002060"/>
                </a:solidFill>
                <a:effectLst/>
                <a:cs typeface="Times New Roman" panose="02020603050405020304" pitchFamily="18" charset="0"/>
              </a:rPr>
              <a:t>Понять как образуются новые слова в английском языке  </a:t>
            </a:r>
          </a:p>
          <a:p>
            <a:pPr marL="3429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5.Обогатить </a:t>
            </a:r>
            <a:r>
              <a:rPr lang="ru-RU" sz="2600" dirty="0">
                <a:solidFill>
                  <a:srgbClr val="002060"/>
                </a:solidFill>
              </a:rPr>
              <a:t>свой словарный </a:t>
            </a:r>
            <a:r>
              <a:rPr lang="ru-RU" sz="2600" dirty="0" smtClean="0">
                <a:solidFill>
                  <a:srgbClr val="002060"/>
                </a:solidFill>
              </a:rPr>
              <a:t>запас и составить словарь</a:t>
            </a:r>
          </a:p>
          <a:p>
            <a:pPr marL="3429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а</a:t>
            </a:r>
            <a:r>
              <a:rPr lang="ru-RU" sz="2600" dirty="0" smtClean="0">
                <a:solidFill>
                  <a:srgbClr val="002060"/>
                </a:solidFill>
              </a:rPr>
              <a:t>нглийских неологизмов 2020 года</a:t>
            </a:r>
            <a:r>
              <a:rPr lang="ru-RU" sz="2600" dirty="0">
                <a:solidFill>
                  <a:srgbClr val="002060"/>
                </a:solidFill>
              </a:rPr>
              <a:t/>
            </a:r>
            <a:br>
              <a:rPr lang="ru-RU" sz="2600" dirty="0">
                <a:solidFill>
                  <a:srgbClr val="002060"/>
                </a:solidFill>
              </a:rPr>
            </a:br>
            <a:endParaRPr lang="ru-RU" sz="26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718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100392" cy="5852119"/>
          </a:xfrm>
        </p:spPr>
        <p:txBody>
          <a:bodyPr/>
          <a:lstStyle/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Объектом исследования </a:t>
            </a: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служат </a:t>
            </a:r>
            <a:r>
              <a:rPr lang="ru-RU" sz="2800" dirty="0">
                <a:solidFill>
                  <a:srgbClr val="002060"/>
                </a:solidFill>
                <a:cs typeface="Times New Roman" panose="02020603050405020304" pitchFamily="18" charset="0"/>
              </a:rPr>
              <a:t>новые </a:t>
            </a: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английские слова </a:t>
            </a:r>
            <a:r>
              <a:rPr lang="ru-RU" sz="2800" dirty="0">
                <a:solidFill>
                  <a:srgbClr val="002060"/>
                </a:solidFill>
                <a:cs typeface="Times New Roman" panose="02020603050405020304" pitchFamily="18" charset="0"/>
              </a:rPr>
              <a:t>и новые значения.</a:t>
            </a:r>
          </a:p>
          <a:p>
            <a:pPr marL="34290" indent="0">
              <a:buNone/>
            </a:pPr>
            <a:endParaRPr lang="ru-RU" sz="2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800" b="1" dirty="0">
                <a:solidFill>
                  <a:schemeClr val="tx1"/>
                </a:solidFill>
                <a:cs typeface="Times New Roman" panose="02020603050405020304" pitchFamily="18" charset="0"/>
              </a:rPr>
              <a:t>Предмет исследования: </a:t>
            </a: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интернетная  лексика, </a:t>
            </a:r>
            <a:r>
              <a:rPr lang="ru-RU" sz="2800" dirty="0">
                <a:solidFill>
                  <a:srgbClr val="002060"/>
                </a:solidFill>
                <a:cs typeface="Times New Roman" panose="02020603050405020304" pitchFamily="18" charset="0"/>
              </a:rPr>
              <a:t>журналы и </a:t>
            </a: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статьи опубликованные за </a:t>
            </a:r>
            <a:r>
              <a:rPr lang="ru-RU" sz="2800" dirty="0">
                <a:solidFill>
                  <a:srgbClr val="002060"/>
                </a:solidFill>
                <a:cs typeface="Times New Roman" panose="02020603050405020304" pitchFamily="18" charset="0"/>
              </a:rPr>
              <a:t>последний </a:t>
            </a:r>
            <a:r>
              <a:rPr lang="ru-RU" sz="2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год</a:t>
            </a:r>
            <a:endParaRPr lang="ru-RU" sz="2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06C4133-64E7-4DD6-9FFA-2B2CD1B261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768700"/>
            <a:ext cx="6120680" cy="266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51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0C7903-855B-43D8-B549-DF15EDC5D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988840"/>
            <a:ext cx="7992888" cy="4608512"/>
          </a:xfrm>
        </p:spPr>
        <p:txBody>
          <a:bodyPr/>
          <a:lstStyle/>
          <a:p>
            <a:pPr marL="34290" indent="0" algn="l">
              <a:buNone/>
            </a:pPr>
            <a:endParaRPr lang="ru-RU" sz="2400" dirty="0">
              <a:latin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Язык </a:t>
            </a: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меняется ежедневно. 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Современному человеку просто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адаптироваться к 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подобным изменениям, иначе 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рано или поздно общий язык с 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окружающим миром найти будет </a:t>
            </a:r>
          </a:p>
          <a:p>
            <a:pPr marL="34290" indent="0" algn="l">
              <a:buNone/>
            </a:pPr>
            <a:r>
              <a:rPr lang="ru-RU" sz="24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BEFF08B-E968-42BF-9DA5-1236AD8306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92896"/>
            <a:ext cx="3284984" cy="3284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69269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Словарь  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английского языка ежегодно пополняется на 15-20 тысяч лексических единиц.</a:t>
            </a:r>
          </a:p>
        </p:txBody>
      </p:sp>
    </p:spTree>
    <p:extLst>
      <p:ext uri="{BB962C8B-B14F-4D97-AF65-F5344CB8AC3E}">
        <p14:creationId xmlns:p14="http://schemas.microsoft.com/office/powerpoint/2010/main" val="15014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32F9147-B023-45E4-BF6A-44C4B90A0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412776"/>
            <a:ext cx="5184576" cy="5184576"/>
          </a:xfrm>
        </p:spPr>
        <p:txBody>
          <a:bodyPr/>
          <a:lstStyle/>
          <a:p>
            <a:pPr algn="l"/>
            <a:endParaRPr lang="ru-RU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/>
            <a:endParaRPr lang="ru-RU" sz="2400" b="0" i="0" dirty="0" smtClean="0">
              <a:effectLst/>
              <a:latin typeface="Times New Roman" panose="02020603050405020304" pitchFamily="18" charset="0"/>
            </a:endParaRPr>
          </a:p>
          <a:p>
            <a:pPr marL="34290" indent="0" algn="l">
              <a:buNone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Новые слова в английском языке образуются постоянно.</a:t>
            </a:r>
          </a:p>
          <a:p>
            <a:pPr marL="34290" indent="0" algn="l">
              <a:buNone/>
            </a:pPr>
            <a:r>
              <a:rPr lang="ru-RU" sz="24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Создаются, сокращаются, соединяются два слова и рождают еще одно, заимствуются и смешиваются в языке, приходя из разных диалектов.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999B4B3-BF38-4F01-A17A-BCCC5AA875E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165" y="2132856"/>
            <a:ext cx="4142619" cy="3089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95537" y="54868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Английский  меняется </a:t>
            </a:r>
            <a:r>
              <a:rPr lang="ru-RU" sz="3600" b="1" dirty="0">
                <a:solidFill>
                  <a:srgbClr val="002060"/>
                </a:solidFill>
              </a:rPr>
              <a:t>быстрее всех </a:t>
            </a:r>
            <a:r>
              <a:rPr lang="ru-RU" sz="3600" b="1" dirty="0" smtClean="0">
                <a:solidFill>
                  <a:srgbClr val="002060"/>
                </a:solidFill>
              </a:rPr>
              <a:t>! 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CB8F88-80BB-4B64-B64F-673180A1E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264696"/>
          </a:xfrm>
        </p:spPr>
        <p:txBody>
          <a:bodyPr>
            <a:normAutofit/>
          </a:bodyPr>
          <a:lstStyle/>
          <a:p>
            <a:pPr marL="34290" indent="0">
              <a:buNone/>
            </a:pPr>
            <a:endParaRPr lang="ru-RU" sz="2400" b="0" i="0" dirty="0"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  <a:p>
            <a:pPr marL="3429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ЧТО ТАКОЕ НЕОЛОГИЗМ?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endParaRPr lang="ru-RU" sz="2400" b="1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800" b="1" i="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Неологи́зм</a:t>
            </a:r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  (</a:t>
            </a:r>
            <a:r>
              <a:rPr lang="ru-RU" sz="28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др.-греч. νέος — новый, λόγος — речь, слово) — слово, значение слова или словосочетание, недавно появившееся в языке.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5716B3C-B2E2-407A-85AB-80A0E90F95C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573016"/>
            <a:ext cx="4932040" cy="26374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9381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E66B0E-5740-4BCC-822C-C99FFA906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60648"/>
            <a:ext cx="8640959" cy="6336704"/>
          </a:xfrm>
        </p:spPr>
        <p:txBody>
          <a:bodyPr>
            <a:normAutofit/>
          </a:bodyPr>
          <a:lstStyle/>
          <a:p>
            <a:pPr marL="34290" indent="0">
              <a:buNone/>
            </a:pPr>
            <a:endParaRPr lang="ru-RU" sz="2400" dirty="0">
              <a:latin typeface="Times New Roman" panose="02020603050405020304" pitchFamily="18" charset="0"/>
            </a:endParaRPr>
          </a:p>
          <a:p>
            <a:pPr marL="3429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Т</a:t>
            </a:r>
            <a:r>
              <a:rPr lang="ru-RU" sz="2400" b="0" i="0" dirty="0">
                <a:effectLst/>
                <a:latin typeface="Times New Roman" panose="02020603050405020304" pitchFamily="18" charset="0"/>
              </a:rPr>
              <a:t>ребованиям для создания новых слов лучше всего отвечают два лексических инструмента: </a:t>
            </a:r>
            <a:r>
              <a:rPr lang="ru-RU" sz="2400" b="0" i="0" dirty="0" err="1">
                <a:effectLst/>
                <a:latin typeface="Times New Roman" panose="02020603050405020304" pitchFamily="18" charset="0"/>
              </a:rPr>
              <a:t>словослияние</a:t>
            </a:r>
            <a:r>
              <a:rPr lang="ru-RU" sz="2400" b="0" i="0" dirty="0">
                <a:effectLst/>
                <a:latin typeface="Times New Roman" panose="02020603050405020304" pitchFamily="18" charset="0"/>
              </a:rPr>
              <a:t> и аббревиация. </a:t>
            </a:r>
          </a:p>
          <a:p>
            <a:pPr>
              <a:buClrTx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Словослияние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словообразования, разновидность  «сокращения».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8F47477-08D2-4A62-99CE-70A3D4FA71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276872"/>
            <a:ext cx="5274010" cy="400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0670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Другая 1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808080"/>
      </a:accent1>
      <a:accent2>
        <a:srgbClr val="5F5F5F"/>
      </a:accent2>
      <a:accent3>
        <a:srgbClr val="5F5F5F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2858</TotalTime>
  <Words>616</Words>
  <Application>Microsoft Office PowerPoint</Application>
  <PresentationFormat>Экран (4:3)</PresentationFormat>
  <Paragraphs>116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Базис</vt:lpstr>
      <vt:lpstr>«Неологизмы английского  языка- 2020»</vt:lpstr>
      <vt:lpstr>Актуальность:</vt:lpstr>
      <vt:lpstr>   Цель:</vt:lpstr>
      <vt:lpstr>   Задачи: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«Феномен  политкорректности в американском варианте английского языка или осторожно «doublespeak»</dc:title>
  <dc:creator>Аникушина</dc:creator>
  <cp:lastModifiedBy>Аникушина</cp:lastModifiedBy>
  <cp:revision>71</cp:revision>
  <dcterms:created xsi:type="dcterms:W3CDTF">2021-03-22T12:02:29Z</dcterms:created>
  <dcterms:modified xsi:type="dcterms:W3CDTF">2021-04-16T13:05:56Z</dcterms:modified>
</cp:coreProperties>
</file>