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15"/>
  </p:notesMasterIdLst>
  <p:sldIdLst>
    <p:sldId id="256" r:id="rId2"/>
    <p:sldId id="258" r:id="rId3"/>
    <p:sldId id="25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66" r:id="rId12"/>
    <p:sldId id="275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53" y="4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55620-73C5-4AC5-95F6-5FD372FA4042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6773B5-BBC4-48E3-A9B7-A88BB77E75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241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773B5-BBC4-48E3-A9B7-A88BB77E751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9268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773B5-BBC4-48E3-A9B7-A88BB77E751D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3525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773B5-BBC4-48E3-A9B7-A88BB77E751D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9700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773B5-BBC4-48E3-A9B7-A88BB77E751D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0987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773B5-BBC4-48E3-A9B7-A88BB77E751D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272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773B5-BBC4-48E3-A9B7-A88BB77E751D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362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773B5-BBC4-48E3-A9B7-A88BB77E751D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55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773B5-BBC4-48E3-A9B7-A88BB77E751D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174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773B5-BBC4-48E3-A9B7-A88BB77E751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4964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773B5-BBC4-48E3-A9B7-A88BB77E751D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5517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773B5-BBC4-48E3-A9B7-A88BB77E751D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5338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773B5-BBC4-48E3-A9B7-A88BB77E751D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9951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773B5-BBC4-48E3-A9B7-A88BB77E751D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366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4758C-51FE-4F65-997B-3D609BD65A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358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4758C-51FE-4F65-997B-3D609BD65A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553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4758C-51FE-4F65-997B-3D609BD65A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7136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4758C-51FE-4F65-997B-3D609BD65A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694885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4758C-51FE-4F65-997B-3D609BD65A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667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4758C-51FE-4F65-997B-3D609BD65A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39797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4758C-51FE-4F65-997B-3D609BD65A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367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4758C-51FE-4F65-997B-3D609BD65A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870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4758C-51FE-4F65-997B-3D609BD65A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203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251520" y="260648"/>
            <a:ext cx="8640960" cy="63367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136328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4758C-51FE-4F65-997B-3D609BD65A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306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4758C-51FE-4F65-997B-3D609BD65A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04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4758C-51FE-4F65-997B-3D609BD65A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941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4758C-51FE-4F65-997B-3D609BD65A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4224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4758C-51FE-4F65-997B-3D609BD65A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205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4758C-51FE-4F65-997B-3D609BD65A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239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4758C-51FE-4F65-997B-3D609BD65A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5360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4758C-51FE-4F65-997B-3D609BD65A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856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ru-RU"/>
              <a:t>Овечкина Марина Валерьевна, МБОУ Гимназия №46 г.Кирова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094758C-51FE-4F65-997B-3D609BD65A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Скругленный прямоугольник 6">
            <a:extLst>
              <a:ext uri="{FF2B5EF4-FFF2-40B4-BE49-F238E27FC236}">
                <a16:creationId xmlns:a16="http://schemas.microsoft.com/office/drawing/2014/main" id="{C8BA8720-4FF5-4483-9B2B-67EA2493ACB1}"/>
              </a:ext>
            </a:extLst>
          </p:cNvPr>
          <p:cNvSpPr/>
          <p:nvPr userDrawn="1"/>
        </p:nvSpPr>
        <p:spPr>
          <a:xfrm>
            <a:off x="251520" y="260648"/>
            <a:ext cx="8640960" cy="63367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2379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  <p:sldLayoutId id="2147483729" r:id="rId17"/>
    <p:sldLayoutId id="2147483730" r:id="rId18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900/tatyana2q8-medvedeva.126/0_5355c_81195602_S.jp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2808312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rgbClr val="002060"/>
                </a:solidFill>
                <a:latin typeface="Monotype Corsiva" pitchFamily="66" charset="0"/>
              </a:rPr>
              <a:t>Тренажер</a:t>
            </a:r>
            <a:br>
              <a:rPr lang="ru-RU" sz="600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6000">
                <a:solidFill>
                  <a:srgbClr val="002060"/>
                </a:solidFill>
                <a:latin typeface="Monotype Corsiva" pitchFamily="66" charset="0"/>
              </a:rPr>
              <a:t>«Учусь Читать»</a:t>
            </a:r>
            <a:endParaRPr lang="ru-RU" sz="6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563888" y="548680"/>
            <a:ext cx="1904762" cy="15111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22222E-6 C 0.20208 2.22222E-6 0.36649 0.15393 0.36649 0.34375 C 0.36649 0.53356 0.20208 0.68773 4.16667E-6 0.68773 C -0.20191 0.68773 -0.36598 0.53356 -0.36598 0.34375 C -0.36598 0.15393 -0.20191 2.22222E-6 4.16667E-6 2.22222E-6 Z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34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700808"/>
            <a:ext cx="7441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12160" y="1700808"/>
            <a:ext cx="6495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Э</a:t>
            </a:r>
          </a:p>
        </p:txBody>
      </p:sp>
      <p:pic>
        <p:nvPicPr>
          <p:cNvPr id="4" name="Рисунок 3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1124744"/>
            <a:ext cx="1043147" cy="8275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3861048"/>
            <a:ext cx="6495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Э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2160" y="3789040"/>
            <a:ext cx="7441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И</a:t>
            </a:r>
          </a:p>
        </p:txBody>
      </p:sp>
      <p:pic>
        <p:nvPicPr>
          <p:cNvPr id="7" name="Рисунок 6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3212976"/>
            <a:ext cx="1043147" cy="827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5373216"/>
            <a:ext cx="11063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ИЭ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60032" y="5373216"/>
            <a:ext cx="11063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ЭИ</a:t>
            </a: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</p:spTree>
    <p:extLst>
      <p:ext uri="{BB962C8B-B14F-4D97-AF65-F5344CB8AC3E}">
        <p14:creationId xmlns:p14="http://schemas.microsoft.com/office/powerpoint/2010/main" val="403632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42 0.02731 L -0.00226 0.02592 C -0.00069 0.02175 0.00122 0.01782 0.00278 0.01365 C 0.00365 0.01134 0.00365 0.00856 0.00486 0.00671 C 0.00642 0.00439 0.0092 0.0037 0.01094 0.00138 C 0.01198 4.44444E-6 0.01285 -0.00139 0.01406 -0.00278 C 0.01493 -0.00371 0.01597 -0.0044 0.01701 -0.00533 C 0.0276 -0.01551 0.01319 -0.00255 0.02726 -0.01505 C 0.0283 -0.01575 0.02934 -0.01667 0.03038 -0.0176 C 0.03351 -0.02084 0.03472 -0.02269 0.03854 -0.02454 C 0.04531 -0.02801 0.03993 -0.02385 0.04566 -0.02709 C 0.04705 -0.02801 0.04826 -0.02917 0.04965 -0.02987 C 0.05139 -0.03056 0.05312 -0.03056 0.05486 -0.03125 C 0.0566 -0.03195 0.05816 -0.03311 0.0599 -0.03403 C 0.06389 -0.03565 0.06684 -0.03565 0.07118 -0.03681 C 0.07274 -0.03704 0.07448 -0.0375 0.07622 -0.03797 C 0.0783 -0.03889 0.08021 -0.04028 0.08229 -0.04075 C 0.08576 -0.04167 0.08819 -0.04213 0.09149 -0.04352 C 0.09253 -0.04399 0.09358 -0.04445 0.09462 -0.04491 C 0.09566 -0.04584 0.0967 -0.04653 0.09757 -0.04769 C 0.09844 -0.04838 0.09878 -0.04954 0.09965 -0.05024 C 0.10052 -0.05093 0.10174 -0.05116 0.10278 -0.05162 C 0.10764 -0.05602 0.10382 -0.05325 0.1099 -0.05579 C 0.11198 -0.05649 0.11597 -0.05834 0.11597 -0.05834 L 0.19653 -0.05718 C 0.23177 -0.05602 0.19583 -0.05602 0.22205 -0.0544 C 0.23368 -0.05371 0.24531 -0.05348 0.25677 -0.05301 L 0.28333 -0.05024 C 0.28437 -0.05 0.28542 -0.04931 0.28646 -0.04885 C 0.29531 -0.04561 0.28611 -0.04954 0.29358 -0.0463 C 0.29462 -0.04537 0.29549 -0.04422 0.29653 -0.04352 C 0.29861 -0.04237 0.30087 -0.04237 0.30278 -0.04075 C 0.30608 -0.03774 0.30521 -0.0382 0.30885 -0.03681 C 0.31024 -0.03612 0.31163 -0.03588 0.31285 -0.03542 C 0.31493 -0.0345 0.3191 -0.03264 0.3191 -0.03264 C 0.32309 -0.02732 0.31892 -0.03218 0.32413 -0.02848 C 0.32917 -0.02524 0.32552 -0.02686 0.32917 -0.02315 C 0.33125 -0.02107 0.33542 -0.0176 0.33542 -0.0176 C 0.33611 -0.01621 0.33646 -0.01482 0.33733 -0.01366 C 0.33819 -0.0125 0.33958 -0.01181 0.34045 -0.01088 C 0.34149 -0.00973 0.34253 -0.00811 0.34358 -0.00672 C 0.34392 -0.00533 0.3441 -0.00394 0.34462 -0.00278 C 0.3467 0.003 0.34809 0.00277 0.35278 0.00671 L 0.35573 0.00949 C 0.35747 0.01597 0.35573 0.0118 0.3599 0.01643 C 0.36059 0.01713 0.36198 0.01898 0.36198 0.01898 L 0.36198 0.01898 L 0.35885 0.02037 " pathEditMode="relative" ptsTypes="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2639 L -0.00538 0.02639 C -0.00208 0.02269 0.00156 0.01922 0.00469 0.01551 C 0.00764 0.01204 0.00972 0.00741 0.01285 0.00463 L 0.0191 -0.00092 L 0.02205 -0.0037 C 0.02604 -0.01157 0.02187 -0.00439 0.02726 -0.01041 C 0.02865 -0.01203 0.02969 -0.01458 0.03125 -0.01574 C 0.03247 -0.01689 0.03403 -0.01666 0.03542 -0.01713 C 0.03733 -0.01805 0.03976 -0.01828 0.04149 -0.0199 C 0.04253 -0.02083 0.0434 -0.02199 0.04462 -0.02268 C 0.04844 -0.02523 0.04983 -0.02546 0.05365 -0.02662 C 0.06076 -0.03287 0.05747 -0.03101 0.06285 -0.03356 C 0.06424 -0.03495 0.06545 -0.03657 0.06701 -0.0375 C 0.06892 -0.03889 0.07101 -0.03935 0.07309 -0.04027 C 0.08038 -0.04351 0.07135 -0.03958 0.08021 -0.04305 C 0.08125 -0.04351 0.08229 -0.04398 0.08333 -0.04444 C 0.08472 -0.0449 0.08611 -0.04514 0.08733 -0.04583 C 0.08941 -0.04652 0.09253 -0.04838 0.09462 -0.04838 C 0.10469 -0.0493 0.11493 -0.0493 0.12517 -0.04976 C 0.1408 -0.05393 0.11615 -0.04768 0.13837 -0.05254 C 0.15156 -0.05555 0.12951 -0.05231 0.14965 -0.05532 C 0.15642 -0.05625 0.17014 -0.05787 0.17014 -0.05787 L 0.23646 -0.05671 C 0.24271 -0.05648 0.24097 -0.05532 0.24566 -0.05393 C 0.24722 -0.05324 0.24896 -0.05301 0.25069 -0.05254 C 0.25208 -0.05208 0.2533 -0.05162 0.25469 -0.05115 C 0.26042 -0.04976 0.26389 -0.0493 0.27014 -0.04838 L 0.28229 -0.04305 L 0.28542 -0.04166 C 0.28646 -0.0412 0.28733 -0.04051 0.28837 -0.04027 L 0.29653 -0.03889 C 0.30712 -0.03426 0.29844 -0.03773 0.30781 -0.03495 C 0.31059 -0.03402 0.31337 -0.03333 0.31597 -0.03217 C 0.31701 -0.03171 0.31806 -0.03101 0.3191 -0.03078 C 0.3217 -0.03009 0.32448 -0.02986 0.32726 -0.02939 C 0.32934 -0.02916 0.33125 -0.02847 0.33333 -0.02801 C 0.33542 -0.02708 0.33733 -0.02615 0.33941 -0.02546 C 0.34861 -0.02222 0.34497 -0.02384 0.35069 -0.02129 C 0.35174 -0.02037 0.3526 -0.01921 0.35382 -0.01851 C 0.35469 -0.01782 0.3559 -0.01805 0.35677 -0.01713 C 0.35781 -0.0162 0.35799 -0.01435 0.35885 -0.01319 C 0.35972 -0.01203 0.36094 -0.01134 0.36198 -0.01041 C 0.36233 -0.00902 0.36233 -0.00764 0.36285 -0.00625 C 0.36406 -0.00347 0.36701 0.00186 0.36701 0.00186 C 0.36701 0.00232 0.36858 0.01042 0.3691 0.01135 C 0.36944 0.01204 0.37049 0.01227 0.37101 0.01274 L 0.37101 0.01274 " pathEditMode="relative" ptsTypes="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124744"/>
            <a:ext cx="9481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АУ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11760" y="1124744"/>
            <a:ext cx="9274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УА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1600" y="2492896"/>
            <a:ext cx="10520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ОА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11760" y="2492896"/>
            <a:ext cx="10541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АО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600" y="3933056"/>
            <a:ext cx="10164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ОУ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11760" y="3933056"/>
            <a:ext cx="10138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УО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1600" y="5373216"/>
            <a:ext cx="10150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ИУ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11760" y="5373216"/>
            <a:ext cx="10150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УИ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52120" y="1124744"/>
            <a:ext cx="10567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ИА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092280" y="1124744"/>
            <a:ext cx="10567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АИ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80112" y="2564904"/>
            <a:ext cx="11576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АЫ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92280" y="2564904"/>
            <a:ext cx="11160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УЫ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24128" y="4005064"/>
            <a:ext cx="9781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АЭ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36296" y="4005064"/>
            <a:ext cx="9575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ЭА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24128" y="5373216"/>
            <a:ext cx="10102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ИЭ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164288" y="5373216"/>
            <a:ext cx="10102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ЭИ</a:t>
            </a:r>
          </a:p>
        </p:txBody>
      </p:sp>
      <p:pic>
        <p:nvPicPr>
          <p:cNvPr id="18" name="Рисунок 17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563888" y="548680"/>
            <a:ext cx="1904762" cy="1511111"/>
          </a:xfrm>
          <a:prstGeom prst="rect">
            <a:avLst/>
          </a:prstGeom>
        </p:spPr>
      </p:pic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6 0.03148 L -0.00416 0.03148 C -0.00451 0.02407 -0.00416 0.01666 -0.0052 0.00949 C -0.00659 0.00162 -0.00885 -0.0007 -0.0125 -0.00533 C -0.01354 -0.00949 -0.01354 -0.01065 -0.01545 -0.01482 C -0.01666 -0.01759 -0.01788 -0.02084 -0.01961 -0.02315 C -0.02031 -0.02408 -0.021 -0.02477 -0.02152 -0.0257 C -0.02309 -0.02847 -0.02395 -0.03172 -0.02569 -0.03403 C -0.02777 -0.03658 -0.02951 -0.03982 -0.03177 -0.04213 C -0.03316 -0.04352 -0.03454 -0.04491 -0.03593 -0.0463 C -0.0368 -0.04722 -0.03802 -0.04792 -0.03889 -0.04884 C -0.03975 -0.04977 -0.04027 -0.05093 -0.04097 -0.05162 C -0.04253 -0.05324 -0.04444 -0.0544 -0.046 -0.05579 C -0.05 -0.05903 -0.04913 -0.05857 -0.05329 -0.0625 C -0.05416 -0.06343 -0.0552 -0.06459 -0.05625 -0.06528 C -0.05833 -0.06644 -0.06059 -0.06644 -0.0625 -0.06806 C -0.06666 -0.07176 -0.06423 -0.07037 -0.06961 -0.07199 C -0.07309 -0.07547 -0.07378 -0.07662 -0.07777 -0.07894 C -0.08246 -0.08148 -0.08454 -0.08125 -0.08889 -0.08426 C -0.0901 -0.08496 -0.09097 -0.08611 -0.09201 -0.08704 C -0.0927 -0.08773 -0.09323 -0.08912 -0.09409 -0.08982 C -0.09531 -0.09051 -0.0967 -0.09074 -0.09809 -0.09121 C -0.09913 -0.0919 -0.10017 -0.09306 -0.10121 -0.09375 C -0.10364 -0.09537 -0.10573 -0.09514 -0.10833 -0.09653 C -0.10972 -0.09722 -0.11093 -0.09861 -0.1125 -0.09931 C -0.11823 -0.10209 -0.11562 -0.09861 -0.12257 -0.10324 C -0.12395 -0.10417 -0.12534 -0.10533 -0.12673 -0.10602 C -0.13003 -0.10787 -0.13593 -0.10834 -0.13889 -0.1088 C -0.146 -0.11181 -0.13732 -0.10834 -0.14704 -0.11158 C -0.15659 -0.11459 -0.13975 -0.11088 -0.15729 -0.11412 C -0.18003 -0.11389 -0.20295 -0.11412 -0.22569 -0.11297 C -0.22777 -0.11273 -0.23177 -0.11019 -0.23177 -0.11019 C -0.24114 -0.10185 -0.22968 -0.1125 -0.23698 -0.10463 C -0.23784 -0.10371 -0.23889 -0.10301 -0.23993 -0.10209 C -0.24062 -0.1007 -0.24149 -0.09931 -0.24201 -0.09792 C -0.24253 -0.09653 -0.24253 -0.09514 -0.24305 -0.09375 C -0.24357 -0.09283 -0.24444 -0.09213 -0.24514 -0.09121 C -0.24548 -0.09028 -0.24583 -0.08935 -0.246 -0.08843 L -0.24409 -0.09236 L -0.24409 -0.09236 " pathEditMode="relative" ptsTypes="AAAAAAAAAAAAAAAAAAAAAAAAAAAAAAAAAAAAAA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409 -0.09213 L -0.24409 -0.09213 C -0.24479 -0.05579 -0.24479 -0.01898 -0.24583 0.01782 C -0.24583 0.02152 -0.2467 0.02523 -0.24757 0.0287 C -0.24774 0.03009 -0.24913 0.03148 -0.24913 0.0331 C -0.24982 0.05486 -0.24913 0.07685 -0.24913 0.09884 L -0.24913 0.09907 " pathEditMode="relative" rAng="0" ptsTypes="AAAAA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9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913 0.09908 L -0.24913 0.09908 C -0.24983 0.12639 -0.25 0.15371 -0.25087 0.18102 C -0.25122 0.18426 -0.25226 0.18727 -0.25261 0.19051 C -0.25417 0.24607 -0.25399 0.2706 -0.25399 0.3206 L -0.25261 0.31922 L -0.25261 0.31945 L -0.25261 0.31922 " pathEditMode="relative" rAng="0" ptsTypes="AAAAAA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11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26 0.31921 L -0.2526 0.31921 C -0.25 0.33102 -0.24895 0.34352 -0.24514 0.35578 C -0.24409 0.35787 -0.23836 0.36041 -0.23836 0.3625 C -0.23715 0.41782 -0.23836 0.47291 -0.23836 0.52824 L -0.23836 0.52847 " pathEditMode="relative" rAng="0" ptsTypes="AAAAAA">
                                      <p:cBhvr>
                                        <p:cTn id="1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7" y="10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837 0.52847 L -0.23837 0.52893 C -0.23576 0.52662 -0.23299 0.52477 -0.23021 0.52291 C -0.22292 0.51759 -0.2309 0.52291 -0.22517 0.51736 C -0.22361 0.51574 -0.2217 0.51458 -0.21997 0.51319 C -0.21858 0.5118 -0.21736 0.51018 -0.2158 0.50903 C -0.2125 0.50625 -0.21146 0.50694 -0.20868 0.50347 C -0.19896 0.49213 -0.20747 0.5 -0.20035 0.49398 C -0.19965 0.49236 -0.19913 0.49074 -0.19826 0.48958 C -0.19774 0.48866 -0.19688 0.48796 -0.19635 0.4868 C -0.19514 0.48472 -0.1941 0.48241 -0.19323 0.47986 C -0.19271 0.47847 -0.19271 0.47685 -0.19219 0.47569 C -0.19132 0.47407 -0.1901 0.47291 -0.18906 0.47176 C -0.18854 0.46944 -0.18802 0.46666 -0.18715 0.46458 C -0.1842 0.45764 -0.1849 0.46111 -0.18177 0.45625 C -0.17934 0.45231 -0.17708 0.44815 -0.17465 0.44375 C -0.17326 0.44143 -0.17188 0.43935 -0.17066 0.43703 C -0.16927 0.43426 -0.16823 0.43078 -0.16649 0.42847 L -0.16024 0.42014 C -0.15955 0.41921 -0.15868 0.41852 -0.15816 0.41736 C -0.15556 0.41041 -0.15747 0.41319 -0.15313 0.40903 C -0.15243 0.40764 -0.15174 0.40625 -0.15104 0.40486 C -0.14462 0.39282 -0.15069 0.40509 -0.14583 0.39514 C -0.14323 0.38472 -0.1467 0.39791 -0.14271 0.38703 C -0.13993 0.37963 -0.14392 0.38611 -0.13958 0.37731 C -0.13906 0.37616 -0.13837 0.37546 -0.13767 0.37453 C -0.13299 0.35879 -0.13837 0.37477 -0.13247 0.36342 C -0.1316 0.3618 -0.13125 0.35949 -0.13038 0.35787 C -0.12986 0.35625 -0.12882 0.35509 -0.1283 0.3537 C -0.12778 0.35231 -0.12778 0.35069 -0.12726 0.3493 C -0.12274 0.34028 -0.12552 0.35046 -0.12205 0.3412 C -0.11806 0.33009 -0.12222 0.33495 -0.11493 0.32037 C -0.11302 0.3162 -0.11094 0.3118 -0.10868 0.30787 C -0.10729 0.30555 -0.1059 0.30347 -0.10469 0.30092 C -0.10382 0.29907 -0.1033 0.29722 -0.1026 0.29537 C -0.10139 0.29259 -0.09878 0.28796 -0.0974 0.28565 C -0.09497 0.27569 -0.09844 0.28773 -0.0934 0.27731 C -0.09253 0.27616 -0.09271 0.2743 -0.09219 0.27315 C -0.09132 0.27129 -0.0901 0.26967 -0.08906 0.26782 C -0.08767 0.26481 -0.08646 0.26203 -0.08507 0.25926 C -0.08403 0.25741 -0.08299 0.25578 -0.08194 0.2537 C -0.08056 0.25092 -0.07865 0.24861 -0.07795 0.2456 C -0.0776 0.24421 -0.07743 0.24259 -0.07691 0.2412 C -0.07326 0.2331 -0.07257 0.23657 -0.06753 0.22731 C -0.06649 0.22546 -0.06545 0.22384 -0.06441 0.22199 C -0.06337 0.21967 -0.06267 0.2169 -0.06146 0.21481 C -0.06059 0.21342 -0.0592 0.21227 -0.05833 0.21088 C -0.05764 0.20949 -0.05712 0.20787 -0.05608 0.20671 C -0.05521 0.20509 -0.05399 0.20393 -0.05313 0.20231 C -0.05052 0.19838 -0.04861 0.19352 -0.04601 0.18981 C -0.04097 0.18333 -0.04288 0.18657 -0.03976 0.18009 C -0.03733 0.17083 -0.04063 0.18241 -0.03559 0.1706 C -0.03507 0.16921 -0.03507 0.16759 -0.03455 0.1662 C -0.03125 0.15856 -0.03073 0.1581 -0.02639 0.15254 C -0.02604 0.15023 -0.02604 0.14791 -0.02535 0.14537 C -0.025 0.14421 -0.02378 0.14375 -0.02326 0.14282 C -0.01823 0.13264 -0.02396 0.14074 -0.0191 0.13426 C -0.01615 0.12268 -0.02014 0.13703 -0.01597 0.12754 C -0.01545 0.12639 -0.01545 0.12477 -0.01493 0.12338 C -0.01441 0.12222 -0.01354 0.12153 -0.01302 0.1206 C -0.01146 0.11782 -0.01059 0.11458 -0.00885 0.11227 C 0.00017 0.10023 -0.01094 0.11551 -0.00382 0.10393 C -0.00278 0.10254 -0.00139 0.10139 -0.00052 0.09977 C 0.00052 0.09791 0.00139 0.09583 0.0026 0.09421 C 0.00608 0.08866 0.00503 0.09213 0.00764 0.08588 C 0.00833 0.08403 0.00868 0.08194 0.00972 0.08032 C 0.01076 0.07824 0.01372 0.075 0.01372 0.07523 C 0.01649 0.06435 0.01285 0.07731 0.01701 0.06643 C 0.01753 0.06528 0.01771 0.06389 0.01806 0.06227 C 0.01875 0.05856 0.01944 0.05301 0.02101 0.04977 C 0.0217 0.04838 0.02309 0.04791 0.02413 0.04699 C 0.02569 0.04352 0.02969 0.03426 0.03229 0.03055 C 0.03472 0.02708 0.03802 0.02477 0.03958 0.0206 C 0.04062 0.01805 0.04149 0.01528 0.04271 0.01227 C 0.04392 0.00926 0.04635 0.00555 0.04774 0.00254 C 0.04913 -0.00023 0.05052 -0.00301 0.05191 -0.00556 C 0.05295 -0.00741 0.05417 -0.00926 0.05503 -0.01134 C 0.05677 -0.01505 0.05799 -0.02014 0.06024 -0.02384 C 0.06181 -0.02616 0.06354 -0.02824 0.06528 -0.03056 C 0.06927 -0.04144 0.0651 -0.03079 0.07031 -0.04167 C 0.0724 -0.04537 0.07344 -0.04977 0.07569 -0.05278 C 0.07639 -0.05371 0.07708 -0.05463 0.07778 -0.05556 C 0.08021 -0.05972 0.08264 -0.06366 0.0849 -0.06806 C 0.08559 -0.06968 0.08594 -0.07107 0.08681 -0.07222 C 0.08767 -0.07338 0.08924 -0.07384 0.0901 -0.075 C 0.09306 -0.07847 0.09601 -0.08195 0.09826 -0.08611 C 0.10278 -0.09445 0.1 -0.09028 0.10764 -0.09722 C 0.10868 -0.09815 0.10955 -0.09977 0.11076 -0.1 L 0.1158 -0.10139 C 0.12639 -0.10857 0.11771 -0.10394 0.13229 -0.10695 C 0.13333 -0.10718 0.13437 -0.1081 0.13542 -0.10834 C 0.14115 -0.10972 0.15573 -0.11088 0.16007 -0.11111 C 0.16979 -0.11181 0.17917 -0.11204 0.18889 -0.1125 C 0.21059 -0.11551 0.20208 -0.11366 0.21458 -0.11644 C 0.21858 -0.11621 0.22222 -0.11597 0.22604 -0.11528 C 0.23038 -0.11435 0.22812 -0.11343 0.23212 -0.11111 C 0.23333 -0.11042 0.23507 -0.11019 0.23646 -0.10972 C 0.24392 -0.10278 0.23455 -0.11111 0.24358 -0.10417 C 0.24462 -0.10324 0.24566 -0.10232 0.24653 -0.10139 C 0.2474 -0.10047 0.24774 -0.09931 0.24861 -0.09861 C 0.24948 -0.09792 0.25069 -0.09769 0.25174 -0.09722 C 0.25295 -0.0963 0.25399 -0.0956 0.25486 -0.09445 C 0.25573 -0.09375 0.25608 -0.09236 0.25694 -0.09167 C 0.25781 -0.09097 0.25903 -0.09074 0.26007 -0.09028 C 0.26458 -0.08611 0.26493 -0.08496 0.26927 -0.08334 C 0.26962 -0.08334 0.26997 -0.08334 0.27049 -0.08334 L 0.27049 -0.0831 " pathEditMode="relative" rAng="0" ptsTypes="AAAAAAAAAAAAAAAAAAAAAAAAAAAAAAAAAAAAAAAAAAAAAAAAAAAAAAAAAAAAAAAAAAAAAAAAAAAAAAAAAAAAAAAAAAAAAAAAAAAAAAAAAAA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34" y="-3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24 -0.09097 L 0.2724 -0.09097 C 0.27205 -0.07384 0.27188 -0.05648 0.27136 -0.03935 C 0.27118 -0.03704 0.27066 -0.03472 0.27032 -0.03264 C 0.26736 -0.01528 0.27136 -0.04074 0.26823 -0.02037 C 0.26858 0.03241 0.26927 0.08495 0.26927 0.1375 C 0.26927 0.1412 0.26841 0.13032 0.26823 0.12662 C 0.26806 0.12616 0.26823 0.12569 0.26823 0.12523 L 0.26823 0.13356 " pathEditMode="relative" ptsTypes="AAAAAAAAA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823 0.13356 L 0.26823 0.13356 C 0.26319 0.32199 0.26389 0.25347 0.26389 0.33958 L 0.26389 0.33981 " pathEditMode="relative" rAng="0" ptsTypes="AAAA">
                                      <p:cBhvr>
                                        <p:cTn id="3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10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89 0.33981 L 0.26389 0.33981 C 0.26423 0.35116 0.26458 0.36296 0.2658 0.37454 C 0.26614 0.37662 0.26719 0.37824 0.26805 0.38032 C 0.27153 0.38866 0.26875 0.38171 0.27257 0.38843 C 0.27448 0.39236 0.27534 0.39491 0.27725 0.39884 C 0.27639 0.4206 0.27604 0.44236 0.27482 0.46389 C 0.27413 0.47639 0.27378 0.47616 0.27031 0.48495 C 0.26962 0.48935 0.26909 0.49352 0.26805 0.49792 C 0.26684 0.50231 0.26389 0.50694 0.26389 0.51157 L 0.26389 0.53866 L 0.26389 0.53889 " pathEditMode="relative" rAng="0" ptsTypes="AAAAAAAAAAAA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0" y="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960948"/>
            <a:ext cx="7772400" cy="936104"/>
          </a:xfrm>
        </p:spPr>
        <p:txBody>
          <a:bodyPr>
            <a:noAutofit/>
          </a:bodyPr>
          <a:lstStyle/>
          <a:p>
            <a:pPr algn="ctr"/>
            <a:r>
              <a:rPr lang="ru-RU" sz="6000" dirty="0">
                <a:solidFill>
                  <a:srgbClr val="002060"/>
                </a:solidFill>
                <a:latin typeface="Monotype Corsiva" pitchFamily="66" charset="0"/>
              </a:rPr>
              <a:t>МОЛОДЦЫ!</a:t>
            </a:r>
          </a:p>
        </p:txBody>
      </p:sp>
      <p:pic>
        <p:nvPicPr>
          <p:cNvPr id="4" name="Рисунок 3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619619" y="908720"/>
            <a:ext cx="1904762" cy="151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03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9259E-6 C 0.14966 -2.59259E-6 0.2717 0.11412 0.2717 0.25463 C 0.2717 0.39514 0.14966 0.50949 -3.05556E-6 0.50949 C -0.15 0.50949 -0.2717 0.39514 -0.2717 0.25463 C -0.2717 0.11412 -0.15 -2.59259E-6 -3.05556E-6 -2.59259E-6 Z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373" y="1268760"/>
            <a:ext cx="8845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Пчёлка  -</a:t>
            </a:r>
          </a:p>
          <a:p>
            <a:r>
              <a:rPr lang="ru-RU" dirty="0"/>
              <a:t> </a:t>
            </a:r>
            <a:r>
              <a:rPr lang="ru-RU" u="sng" dirty="0">
                <a:hlinkClick r:id="rId3"/>
              </a:rPr>
              <a:t>http://img-fotki.yandex.ru/get/5900/tatyana2q8-medvedeva.126/0_5355c_81195602_S.jpg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771800" y="548680"/>
            <a:ext cx="3541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Используемые источники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248781"/>
            <a:ext cx="5210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latin typeface="Monotype Corsiva" pitchFamily="66" charset="0"/>
              </a:rPr>
              <a:t>Методические рекомендации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895112"/>
            <a:ext cx="835292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1.Пусть ребёнок назовёт буквы, которые он видит на слайде.</a:t>
            </a:r>
          </a:p>
          <a:p>
            <a:r>
              <a:rPr lang="ru-RU" dirty="0"/>
              <a:t>Спросите, какие звуки обозначаются этими буквами.</a:t>
            </a:r>
          </a:p>
          <a:p>
            <a:r>
              <a:rPr lang="ru-RU" dirty="0"/>
              <a:t>Например, буквой А обозначают звук </a:t>
            </a:r>
            <a:r>
              <a:rPr lang="en-US" dirty="0"/>
              <a:t>[</a:t>
            </a:r>
            <a:r>
              <a:rPr lang="ru-RU" dirty="0"/>
              <a:t>а</a:t>
            </a:r>
            <a:r>
              <a:rPr lang="en-US" dirty="0"/>
              <a:t>]</a:t>
            </a:r>
            <a:r>
              <a:rPr lang="ru-RU" dirty="0"/>
              <a:t>. Буквой О обозначают звук </a:t>
            </a:r>
            <a:r>
              <a:rPr lang="en-US" dirty="0"/>
              <a:t>[</a:t>
            </a:r>
            <a:r>
              <a:rPr lang="ru-RU" dirty="0"/>
              <a:t>о</a:t>
            </a:r>
            <a:r>
              <a:rPr lang="en-US" dirty="0"/>
              <a:t>]</a:t>
            </a:r>
            <a:r>
              <a:rPr lang="ru-RU" dirty="0"/>
              <a:t>.</a:t>
            </a:r>
          </a:p>
          <a:p>
            <a:r>
              <a:rPr lang="ru-RU" dirty="0"/>
              <a:t>2.Вспомните, что это гласные звуки. Их можно произносить протяжно.</a:t>
            </a:r>
          </a:p>
          <a:p>
            <a:r>
              <a:rPr lang="ru-RU" dirty="0"/>
              <a:t>3.Скажите ребёнку, что сейчас мы будем учиться читать вместе с пчёлкой.</a:t>
            </a:r>
          </a:p>
          <a:p>
            <a:r>
              <a:rPr lang="ru-RU" dirty="0"/>
              <a:t>Первый звук нужно тянуть до тех пор, пока пчёлка не сядет на следующую букву.</a:t>
            </a:r>
          </a:p>
          <a:p>
            <a:r>
              <a:rPr lang="ru-RU" dirty="0"/>
              <a:t>4.Чтобы пчёлка полетела, кликните по пчёлке левой кнопкой мышки.</a:t>
            </a:r>
          </a:p>
          <a:p>
            <a:r>
              <a:rPr lang="ru-RU" dirty="0"/>
              <a:t>5.Повторите ещё раз прочитанное.</a:t>
            </a:r>
          </a:p>
          <a:p>
            <a:r>
              <a:rPr lang="ru-RU" dirty="0"/>
              <a:t>6.На 11 слайде можно ещё раз прочитать сочетания гласных букв . </a:t>
            </a:r>
          </a:p>
          <a:p>
            <a:r>
              <a:rPr lang="ru-RU" dirty="0"/>
              <a:t>7.Предлагайте задания по- разному: прочитай  первый столбик, прочитай первую строчку, прочитай третий столбик, прочитай  четвёртую строчку и т. д.</a:t>
            </a:r>
          </a:p>
          <a:p>
            <a:endParaRPr lang="ru-RU" dirty="0"/>
          </a:p>
          <a:p>
            <a:pPr algn="ctr"/>
            <a:r>
              <a:rPr lang="ru-RU" dirty="0"/>
              <a:t>Желаем успехов!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Овечкина Марина Валерьевна, МБОУ Гимназия №46 </a:t>
            </a:r>
            <a:r>
              <a:rPr lang="ru-RU" dirty="0" err="1"/>
              <a:t>г.Кирова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700808"/>
            <a:ext cx="6511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12160" y="1700808"/>
            <a:ext cx="606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У</a:t>
            </a:r>
          </a:p>
        </p:txBody>
      </p:sp>
      <p:pic>
        <p:nvPicPr>
          <p:cNvPr id="4" name="Рисунок 3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1124744"/>
            <a:ext cx="1043147" cy="8275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3861048"/>
            <a:ext cx="606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2160" y="3789040"/>
            <a:ext cx="6511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А</a:t>
            </a:r>
          </a:p>
        </p:txBody>
      </p:sp>
      <p:pic>
        <p:nvPicPr>
          <p:cNvPr id="7" name="Рисунок 6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3212976"/>
            <a:ext cx="1043147" cy="827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5373216"/>
            <a:ext cx="9481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АУ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60032" y="5373216"/>
            <a:ext cx="9274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УА</a:t>
            </a: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42 0.02731 L -0.00226 0.02592 C -0.00069 0.02175 0.00122 0.01782 0.00278 0.01365 C 0.00365 0.01134 0.00365 0.00856 0.00486 0.00671 C 0.00642 0.00439 0.0092 0.0037 0.01094 0.00138 C 0.01198 4.44444E-6 0.01285 -0.00139 0.01406 -0.00278 C 0.01493 -0.00371 0.01597 -0.0044 0.01701 -0.00533 C 0.0276 -0.01551 0.01319 -0.00255 0.02726 -0.01505 C 0.0283 -0.01575 0.02934 -0.01667 0.03038 -0.0176 C 0.03351 -0.02084 0.03472 -0.02269 0.03854 -0.02454 C 0.04531 -0.02801 0.03993 -0.02385 0.04566 -0.02709 C 0.04705 -0.02801 0.04826 -0.02917 0.04965 -0.02987 C 0.05139 -0.03056 0.05312 -0.03056 0.05486 -0.03125 C 0.0566 -0.03195 0.05816 -0.03311 0.0599 -0.03403 C 0.06389 -0.03565 0.06684 -0.03565 0.07118 -0.03681 C 0.07274 -0.03704 0.07448 -0.0375 0.07622 -0.03797 C 0.0783 -0.03889 0.08021 -0.04028 0.08229 -0.04075 C 0.08576 -0.04167 0.08819 -0.04213 0.09149 -0.04352 C 0.09253 -0.04399 0.09358 -0.04445 0.09462 -0.04491 C 0.09566 -0.04584 0.0967 -0.04653 0.09757 -0.04769 C 0.09844 -0.04838 0.09878 -0.04954 0.09965 -0.05024 C 0.10052 -0.05093 0.10174 -0.05116 0.10278 -0.05162 C 0.10764 -0.05602 0.10382 -0.05325 0.1099 -0.05579 C 0.11198 -0.05649 0.11597 -0.05834 0.11597 -0.05834 L 0.19653 -0.05718 C 0.23177 -0.05602 0.19583 -0.05602 0.22205 -0.0544 C 0.23368 -0.05371 0.24531 -0.05348 0.25677 -0.05301 L 0.28333 -0.05024 C 0.28437 -0.05 0.28542 -0.04931 0.28646 -0.04885 C 0.29531 -0.04561 0.28611 -0.04954 0.29358 -0.0463 C 0.29462 -0.04537 0.29549 -0.04422 0.29653 -0.04352 C 0.29861 -0.04237 0.30087 -0.04237 0.30278 -0.04075 C 0.30608 -0.03774 0.30521 -0.0382 0.30885 -0.03681 C 0.31024 -0.03612 0.31163 -0.03588 0.31285 -0.03542 C 0.31493 -0.0345 0.3191 -0.03264 0.3191 -0.03264 C 0.32309 -0.02732 0.31892 -0.03218 0.32413 -0.02848 C 0.32917 -0.02524 0.32552 -0.02686 0.32917 -0.02315 C 0.33125 -0.02107 0.33542 -0.0176 0.33542 -0.0176 C 0.33611 -0.01621 0.33646 -0.01482 0.33733 -0.01366 C 0.33819 -0.0125 0.33958 -0.01181 0.34045 -0.01088 C 0.34149 -0.00973 0.34253 -0.00811 0.34358 -0.00672 C 0.34392 -0.00533 0.3441 -0.00394 0.34462 -0.00278 C 0.3467 0.003 0.34809 0.00277 0.35278 0.00671 L 0.35573 0.00949 C 0.35747 0.01597 0.35573 0.0118 0.3599 0.01643 C 0.36059 0.01713 0.36198 0.01898 0.36198 0.01898 L 0.36198 0.01898 L 0.35885 0.02037 " pathEditMode="relative" ptsTypes="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2639 L -0.00538 0.02639 C -0.00208 0.02269 0.00156 0.01922 0.00469 0.01551 C 0.00764 0.01204 0.00972 0.00741 0.01285 0.00463 L 0.0191 -0.00092 L 0.02205 -0.0037 C 0.02604 -0.01157 0.02187 -0.00439 0.02726 -0.01041 C 0.02865 -0.01203 0.02969 -0.01458 0.03125 -0.01574 C 0.03247 -0.01689 0.03403 -0.01666 0.03542 -0.01713 C 0.03733 -0.01805 0.03976 -0.01828 0.04149 -0.0199 C 0.04253 -0.02083 0.0434 -0.02199 0.04462 -0.02268 C 0.04844 -0.02523 0.04983 -0.02546 0.05365 -0.02662 C 0.06076 -0.03287 0.05747 -0.03101 0.06285 -0.03356 C 0.06424 -0.03495 0.06545 -0.03657 0.06701 -0.0375 C 0.06892 -0.03889 0.07101 -0.03935 0.07309 -0.04027 C 0.08038 -0.04351 0.07135 -0.03958 0.08021 -0.04305 C 0.08125 -0.04351 0.08229 -0.04398 0.08333 -0.04444 C 0.08472 -0.0449 0.08611 -0.04514 0.08733 -0.04583 C 0.08941 -0.04652 0.09253 -0.04838 0.09462 -0.04838 C 0.10469 -0.0493 0.11493 -0.0493 0.12517 -0.04976 C 0.1408 -0.05393 0.11615 -0.04768 0.13837 -0.05254 C 0.15156 -0.05555 0.12951 -0.05231 0.14965 -0.05532 C 0.15642 -0.05625 0.17014 -0.05787 0.17014 -0.05787 L 0.23646 -0.05671 C 0.24271 -0.05648 0.24097 -0.05532 0.24566 -0.05393 C 0.24722 -0.05324 0.24896 -0.05301 0.25069 -0.05254 C 0.25208 -0.05208 0.2533 -0.05162 0.25469 -0.05115 C 0.26042 -0.04976 0.26389 -0.0493 0.27014 -0.04838 L 0.28229 -0.04305 L 0.28542 -0.04166 C 0.28646 -0.0412 0.28733 -0.04051 0.28837 -0.04027 L 0.29653 -0.03889 C 0.30712 -0.03426 0.29844 -0.03773 0.30781 -0.03495 C 0.31059 -0.03402 0.31337 -0.03333 0.31597 -0.03217 C 0.31701 -0.03171 0.31806 -0.03101 0.3191 -0.03078 C 0.3217 -0.03009 0.32448 -0.02986 0.32726 -0.02939 C 0.32934 -0.02916 0.33125 -0.02847 0.33333 -0.02801 C 0.33542 -0.02708 0.33733 -0.02615 0.33941 -0.02546 C 0.34861 -0.02222 0.34497 -0.02384 0.35069 -0.02129 C 0.35174 -0.02037 0.3526 -0.01921 0.35382 -0.01851 C 0.35469 -0.01782 0.3559 -0.01805 0.35677 -0.01713 C 0.35781 -0.0162 0.35799 -0.01435 0.35885 -0.01319 C 0.35972 -0.01203 0.36094 -0.01134 0.36198 -0.01041 C 0.36233 -0.00902 0.36233 -0.00764 0.36285 -0.00625 C 0.36406 -0.00347 0.36701 0.00186 0.36701 0.00186 C 0.36701 0.00232 0.36858 0.01042 0.3691 0.01135 C 0.36944 0.01204 0.37049 0.01227 0.37101 0.01274 L 0.37101 0.01274 " pathEditMode="relative" ptsTypes="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700808"/>
            <a:ext cx="7505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12160" y="1700808"/>
            <a:ext cx="606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У</a:t>
            </a:r>
          </a:p>
        </p:txBody>
      </p:sp>
      <p:pic>
        <p:nvPicPr>
          <p:cNvPr id="4" name="Рисунок 3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1124744"/>
            <a:ext cx="1043147" cy="8275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3861048"/>
            <a:ext cx="606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2160" y="3789040"/>
            <a:ext cx="7505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О</a:t>
            </a:r>
          </a:p>
        </p:txBody>
      </p:sp>
      <p:pic>
        <p:nvPicPr>
          <p:cNvPr id="7" name="Рисунок 6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3212976"/>
            <a:ext cx="1043147" cy="827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5373216"/>
            <a:ext cx="11224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ОУ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60032" y="5373216"/>
            <a:ext cx="11088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УО</a:t>
            </a: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</p:spTree>
    <p:extLst>
      <p:ext uri="{BB962C8B-B14F-4D97-AF65-F5344CB8AC3E}">
        <p14:creationId xmlns:p14="http://schemas.microsoft.com/office/powerpoint/2010/main" val="3855130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42 0.02731 L -0.00226 0.02592 C -0.00069 0.02175 0.00122 0.01782 0.00278 0.01365 C 0.00365 0.01134 0.00365 0.00856 0.00486 0.00671 C 0.00642 0.00439 0.0092 0.0037 0.01094 0.00138 C 0.01198 4.44444E-6 0.01285 -0.00139 0.01406 -0.00278 C 0.01493 -0.00371 0.01597 -0.0044 0.01701 -0.00533 C 0.0276 -0.01551 0.01319 -0.00255 0.02726 -0.01505 C 0.0283 -0.01575 0.02934 -0.01667 0.03038 -0.0176 C 0.03351 -0.02084 0.03472 -0.02269 0.03854 -0.02454 C 0.04531 -0.02801 0.03993 -0.02385 0.04566 -0.02709 C 0.04705 -0.02801 0.04826 -0.02917 0.04965 -0.02987 C 0.05139 -0.03056 0.05312 -0.03056 0.05486 -0.03125 C 0.0566 -0.03195 0.05816 -0.03311 0.0599 -0.03403 C 0.06389 -0.03565 0.06684 -0.03565 0.07118 -0.03681 C 0.07274 -0.03704 0.07448 -0.0375 0.07622 -0.03797 C 0.0783 -0.03889 0.08021 -0.04028 0.08229 -0.04075 C 0.08576 -0.04167 0.08819 -0.04213 0.09149 -0.04352 C 0.09253 -0.04399 0.09358 -0.04445 0.09462 -0.04491 C 0.09566 -0.04584 0.0967 -0.04653 0.09757 -0.04769 C 0.09844 -0.04838 0.09878 -0.04954 0.09965 -0.05024 C 0.10052 -0.05093 0.10174 -0.05116 0.10278 -0.05162 C 0.10764 -0.05602 0.10382 -0.05325 0.1099 -0.05579 C 0.11198 -0.05649 0.11597 -0.05834 0.11597 -0.05834 L 0.19653 -0.05718 C 0.23177 -0.05602 0.19583 -0.05602 0.22205 -0.0544 C 0.23368 -0.05371 0.24531 -0.05348 0.25677 -0.05301 L 0.28333 -0.05024 C 0.28437 -0.05 0.28542 -0.04931 0.28646 -0.04885 C 0.29531 -0.04561 0.28611 -0.04954 0.29358 -0.0463 C 0.29462 -0.04537 0.29549 -0.04422 0.29653 -0.04352 C 0.29861 -0.04237 0.30087 -0.04237 0.30278 -0.04075 C 0.30608 -0.03774 0.30521 -0.0382 0.30885 -0.03681 C 0.31024 -0.03612 0.31163 -0.03588 0.31285 -0.03542 C 0.31493 -0.0345 0.3191 -0.03264 0.3191 -0.03264 C 0.32309 -0.02732 0.31892 -0.03218 0.32413 -0.02848 C 0.32917 -0.02524 0.32552 -0.02686 0.32917 -0.02315 C 0.33125 -0.02107 0.33542 -0.0176 0.33542 -0.0176 C 0.33611 -0.01621 0.33646 -0.01482 0.33733 -0.01366 C 0.33819 -0.0125 0.33958 -0.01181 0.34045 -0.01088 C 0.34149 -0.00973 0.34253 -0.00811 0.34358 -0.00672 C 0.34392 -0.00533 0.3441 -0.00394 0.34462 -0.00278 C 0.3467 0.003 0.34809 0.00277 0.35278 0.00671 L 0.35573 0.00949 C 0.35747 0.01597 0.35573 0.0118 0.3599 0.01643 C 0.36059 0.01713 0.36198 0.01898 0.36198 0.01898 L 0.36198 0.01898 L 0.35885 0.02037 " pathEditMode="relative" ptsTypes="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2639 L -0.00538 0.02639 C -0.00208 0.02269 0.00156 0.01922 0.00469 0.01551 C 0.00764 0.01204 0.00972 0.00741 0.01285 0.00463 L 0.0191 -0.00092 L 0.02205 -0.0037 C 0.02604 -0.01157 0.02187 -0.00439 0.02726 -0.01041 C 0.02865 -0.01203 0.02969 -0.01458 0.03125 -0.01574 C 0.03247 -0.01689 0.03403 -0.01666 0.03542 -0.01713 C 0.03733 -0.01805 0.03976 -0.01828 0.04149 -0.0199 C 0.04253 -0.02083 0.0434 -0.02199 0.04462 -0.02268 C 0.04844 -0.02523 0.04983 -0.02546 0.05365 -0.02662 C 0.06076 -0.03287 0.05747 -0.03101 0.06285 -0.03356 C 0.06424 -0.03495 0.06545 -0.03657 0.06701 -0.0375 C 0.06892 -0.03889 0.07101 -0.03935 0.07309 -0.04027 C 0.08038 -0.04351 0.07135 -0.03958 0.08021 -0.04305 C 0.08125 -0.04351 0.08229 -0.04398 0.08333 -0.04444 C 0.08472 -0.0449 0.08611 -0.04514 0.08733 -0.04583 C 0.08941 -0.04652 0.09253 -0.04838 0.09462 -0.04838 C 0.10469 -0.0493 0.11493 -0.0493 0.12517 -0.04976 C 0.1408 -0.05393 0.11615 -0.04768 0.13837 -0.05254 C 0.15156 -0.05555 0.12951 -0.05231 0.14965 -0.05532 C 0.15642 -0.05625 0.17014 -0.05787 0.17014 -0.05787 L 0.23646 -0.05671 C 0.24271 -0.05648 0.24097 -0.05532 0.24566 -0.05393 C 0.24722 -0.05324 0.24896 -0.05301 0.25069 -0.05254 C 0.25208 -0.05208 0.2533 -0.05162 0.25469 -0.05115 C 0.26042 -0.04976 0.26389 -0.0493 0.27014 -0.04838 L 0.28229 -0.04305 L 0.28542 -0.04166 C 0.28646 -0.0412 0.28733 -0.04051 0.28837 -0.04027 L 0.29653 -0.03889 C 0.30712 -0.03426 0.29844 -0.03773 0.30781 -0.03495 C 0.31059 -0.03402 0.31337 -0.03333 0.31597 -0.03217 C 0.31701 -0.03171 0.31806 -0.03101 0.3191 -0.03078 C 0.3217 -0.03009 0.32448 -0.02986 0.32726 -0.02939 C 0.32934 -0.02916 0.33125 -0.02847 0.33333 -0.02801 C 0.33542 -0.02708 0.33733 -0.02615 0.33941 -0.02546 C 0.34861 -0.02222 0.34497 -0.02384 0.35069 -0.02129 C 0.35174 -0.02037 0.3526 -0.01921 0.35382 -0.01851 C 0.35469 -0.01782 0.3559 -0.01805 0.35677 -0.01713 C 0.35781 -0.0162 0.35799 -0.01435 0.35885 -0.01319 C 0.35972 -0.01203 0.36094 -0.01134 0.36198 -0.01041 C 0.36233 -0.00902 0.36233 -0.00764 0.36285 -0.00625 C 0.36406 -0.00347 0.36701 0.00186 0.36701 0.00186 C 0.36701 0.00232 0.36858 0.01042 0.3691 0.01135 C 0.36944 0.01204 0.37049 0.01227 0.37101 0.01274 L 0.37101 0.01274 " pathEditMode="relative" ptsTypes="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700808"/>
            <a:ext cx="7505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12160" y="1700808"/>
            <a:ext cx="6896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А</a:t>
            </a:r>
          </a:p>
        </p:txBody>
      </p:sp>
      <p:pic>
        <p:nvPicPr>
          <p:cNvPr id="4" name="Рисунок 3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1124744"/>
            <a:ext cx="1043147" cy="8275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3861048"/>
            <a:ext cx="6896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2160" y="3789040"/>
            <a:ext cx="7505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О</a:t>
            </a:r>
          </a:p>
        </p:txBody>
      </p:sp>
      <p:pic>
        <p:nvPicPr>
          <p:cNvPr id="7" name="Рисунок 6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3212976"/>
            <a:ext cx="1043147" cy="827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5373216"/>
            <a:ext cx="11413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ОА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60032" y="5373216"/>
            <a:ext cx="11413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АО</a:t>
            </a: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</p:spTree>
    <p:extLst>
      <p:ext uri="{BB962C8B-B14F-4D97-AF65-F5344CB8AC3E}">
        <p14:creationId xmlns:p14="http://schemas.microsoft.com/office/powerpoint/2010/main" val="3709527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42 0.02731 L -0.00226 0.02592 C -0.00069 0.02175 0.00122 0.01782 0.00278 0.01365 C 0.00365 0.01134 0.00365 0.00856 0.00486 0.00671 C 0.00642 0.00439 0.0092 0.0037 0.01094 0.00138 C 0.01198 4.44444E-6 0.01285 -0.00139 0.01406 -0.00278 C 0.01493 -0.00371 0.01597 -0.0044 0.01701 -0.00533 C 0.0276 -0.01551 0.01319 -0.00255 0.02726 -0.01505 C 0.0283 -0.01575 0.02934 -0.01667 0.03038 -0.0176 C 0.03351 -0.02084 0.03472 -0.02269 0.03854 -0.02454 C 0.04531 -0.02801 0.03993 -0.02385 0.04566 -0.02709 C 0.04705 -0.02801 0.04826 -0.02917 0.04965 -0.02987 C 0.05139 -0.03056 0.05312 -0.03056 0.05486 -0.03125 C 0.0566 -0.03195 0.05816 -0.03311 0.0599 -0.03403 C 0.06389 -0.03565 0.06684 -0.03565 0.07118 -0.03681 C 0.07274 -0.03704 0.07448 -0.0375 0.07622 -0.03797 C 0.0783 -0.03889 0.08021 -0.04028 0.08229 -0.04075 C 0.08576 -0.04167 0.08819 -0.04213 0.09149 -0.04352 C 0.09253 -0.04399 0.09358 -0.04445 0.09462 -0.04491 C 0.09566 -0.04584 0.0967 -0.04653 0.09757 -0.04769 C 0.09844 -0.04838 0.09878 -0.04954 0.09965 -0.05024 C 0.10052 -0.05093 0.10174 -0.05116 0.10278 -0.05162 C 0.10764 -0.05602 0.10382 -0.05325 0.1099 -0.05579 C 0.11198 -0.05649 0.11597 -0.05834 0.11597 -0.05834 L 0.19653 -0.05718 C 0.23177 -0.05602 0.19583 -0.05602 0.22205 -0.0544 C 0.23368 -0.05371 0.24531 -0.05348 0.25677 -0.05301 L 0.28333 -0.05024 C 0.28437 -0.05 0.28542 -0.04931 0.28646 -0.04885 C 0.29531 -0.04561 0.28611 -0.04954 0.29358 -0.0463 C 0.29462 -0.04537 0.29549 -0.04422 0.29653 -0.04352 C 0.29861 -0.04237 0.30087 -0.04237 0.30278 -0.04075 C 0.30608 -0.03774 0.30521 -0.0382 0.30885 -0.03681 C 0.31024 -0.03612 0.31163 -0.03588 0.31285 -0.03542 C 0.31493 -0.0345 0.3191 -0.03264 0.3191 -0.03264 C 0.32309 -0.02732 0.31892 -0.03218 0.32413 -0.02848 C 0.32917 -0.02524 0.32552 -0.02686 0.32917 -0.02315 C 0.33125 -0.02107 0.33542 -0.0176 0.33542 -0.0176 C 0.33611 -0.01621 0.33646 -0.01482 0.33733 -0.01366 C 0.33819 -0.0125 0.33958 -0.01181 0.34045 -0.01088 C 0.34149 -0.00973 0.34253 -0.00811 0.34358 -0.00672 C 0.34392 -0.00533 0.3441 -0.00394 0.34462 -0.00278 C 0.3467 0.003 0.34809 0.00277 0.35278 0.00671 L 0.35573 0.00949 C 0.35747 0.01597 0.35573 0.0118 0.3599 0.01643 C 0.36059 0.01713 0.36198 0.01898 0.36198 0.01898 L 0.36198 0.01898 L 0.35885 0.02037 " pathEditMode="relative" ptsTypes="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2639 L -0.00538 0.02639 C -0.00208 0.02269 0.00156 0.01922 0.00469 0.01551 C 0.00764 0.01204 0.00972 0.00741 0.01285 0.00463 L 0.0191 -0.00092 L 0.02205 -0.0037 C 0.02604 -0.01157 0.02187 -0.00439 0.02726 -0.01041 C 0.02865 -0.01203 0.02969 -0.01458 0.03125 -0.01574 C 0.03247 -0.01689 0.03403 -0.01666 0.03542 -0.01713 C 0.03733 -0.01805 0.03976 -0.01828 0.04149 -0.0199 C 0.04253 -0.02083 0.0434 -0.02199 0.04462 -0.02268 C 0.04844 -0.02523 0.04983 -0.02546 0.05365 -0.02662 C 0.06076 -0.03287 0.05747 -0.03101 0.06285 -0.03356 C 0.06424 -0.03495 0.06545 -0.03657 0.06701 -0.0375 C 0.06892 -0.03889 0.07101 -0.03935 0.07309 -0.04027 C 0.08038 -0.04351 0.07135 -0.03958 0.08021 -0.04305 C 0.08125 -0.04351 0.08229 -0.04398 0.08333 -0.04444 C 0.08472 -0.0449 0.08611 -0.04514 0.08733 -0.04583 C 0.08941 -0.04652 0.09253 -0.04838 0.09462 -0.04838 C 0.10469 -0.0493 0.11493 -0.0493 0.12517 -0.04976 C 0.1408 -0.05393 0.11615 -0.04768 0.13837 -0.05254 C 0.15156 -0.05555 0.12951 -0.05231 0.14965 -0.05532 C 0.15642 -0.05625 0.17014 -0.05787 0.17014 -0.05787 L 0.23646 -0.05671 C 0.24271 -0.05648 0.24097 -0.05532 0.24566 -0.05393 C 0.24722 -0.05324 0.24896 -0.05301 0.25069 -0.05254 C 0.25208 -0.05208 0.2533 -0.05162 0.25469 -0.05115 C 0.26042 -0.04976 0.26389 -0.0493 0.27014 -0.04838 L 0.28229 -0.04305 L 0.28542 -0.04166 C 0.28646 -0.0412 0.28733 -0.04051 0.28837 -0.04027 L 0.29653 -0.03889 C 0.30712 -0.03426 0.29844 -0.03773 0.30781 -0.03495 C 0.31059 -0.03402 0.31337 -0.03333 0.31597 -0.03217 C 0.31701 -0.03171 0.31806 -0.03101 0.3191 -0.03078 C 0.3217 -0.03009 0.32448 -0.02986 0.32726 -0.02939 C 0.32934 -0.02916 0.33125 -0.02847 0.33333 -0.02801 C 0.33542 -0.02708 0.33733 -0.02615 0.33941 -0.02546 C 0.34861 -0.02222 0.34497 -0.02384 0.35069 -0.02129 C 0.35174 -0.02037 0.3526 -0.01921 0.35382 -0.01851 C 0.35469 -0.01782 0.3559 -0.01805 0.35677 -0.01713 C 0.35781 -0.0162 0.35799 -0.01435 0.35885 -0.01319 C 0.35972 -0.01203 0.36094 -0.01134 0.36198 -0.01041 C 0.36233 -0.00902 0.36233 -0.00764 0.36285 -0.00625 C 0.36406 -0.00347 0.36701 0.00186 0.36701 0.00186 C 0.36701 0.00232 0.36858 0.01042 0.3691 0.01135 C 0.36944 0.01204 0.37049 0.01227 0.37101 0.01274 L 0.37101 0.01274 " pathEditMode="relative" ptsTypes="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700808"/>
            <a:ext cx="7505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12160" y="1700808"/>
            <a:ext cx="606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У</a:t>
            </a:r>
          </a:p>
        </p:txBody>
      </p:sp>
      <p:pic>
        <p:nvPicPr>
          <p:cNvPr id="4" name="Рисунок 3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1124744"/>
            <a:ext cx="1043147" cy="8275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3861048"/>
            <a:ext cx="606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2160" y="3789040"/>
            <a:ext cx="7505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И</a:t>
            </a:r>
          </a:p>
        </p:txBody>
      </p:sp>
      <p:pic>
        <p:nvPicPr>
          <p:cNvPr id="7" name="Рисунок 6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3212976"/>
            <a:ext cx="1043147" cy="827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5373216"/>
            <a:ext cx="11224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ИУ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60032" y="5373216"/>
            <a:ext cx="11176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УИ</a:t>
            </a: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</p:spTree>
    <p:extLst>
      <p:ext uri="{BB962C8B-B14F-4D97-AF65-F5344CB8AC3E}">
        <p14:creationId xmlns:p14="http://schemas.microsoft.com/office/powerpoint/2010/main" val="311000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42 0.02731 L -0.00226 0.02592 C -0.00069 0.02175 0.00122 0.01782 0.00278 0.01365 C 0.00365 0.01134 0.00365 0.00856 0.00486 0.00671 C 0.00642 0.00439 0.0092 0.0037 0.01094 0.00138 C 0.01198 4.44444E-6 0.01285 -0.00139 0.01406 -0.00278 C 0.01493 -0.00371 0.01597 -0.0044 0.01701 -0.00533 C 0.0276 -0.01551 0.01319 -0.00255 0.02726 -0.01505 C 0.0283 -0.01575 0.02934 -0.01667 0.03038 -0.0176 C 0.03351 -0.02084 0.03472 -0.02269 0.03854 -0.02454 C 0.04531 -0.02801 0.03993 -0.02385 0.04566 -0.02709 C 0.04705 -0.02801 0.04826 -0.02917 0.04965 -0.02987 C 0.05139 -0.03056 0.05312 -0.03056 0.05486 -0.03125 C 0.0566 -0.03195 0.05816 -0.03311 0.0599 -0.03403 C 0.06389 -0.03565 0.06684 -0.03565 0.07118 -0.03681 C 0.07274 -0.03704 0.07448 -0.0375 0.07622 -0.03797 C 0.0783 -0.03889 0.08021 -0.04028 0.08229 -0.04075 C 0.08576 -0.04167 0.08819 -0.04213 0.09149 -0.04352 C 0.09253 -0.04399 0.09358 -0.04445 0.09462 -0.04491 C 0.09566 -0.04584 0.0967 -0.04653 0.09757 -0.04769 C 0.09844 -0.04838 0.09878 -0.04954 0.09965 -0.05024 C 0.10052 -0.05093 0.10174 -0.05116 0.10278 -0.05162 C 0.10764 -0.05602 0.10382 -0.05325 0.1099 -0.05579 C 0.11198 -0.05649 0.11597 -0.05834 0.11597 -0.05834 L 0.19653 -0.05718 C 0.23177 -0.05602 0.19583 -0.05602 0.22205 -0.0544 C 0.23368 -0.05371 0.24531 -0.05348 0.25677 -0.05301 L 0.28333 -0.05024 C 0.28437 -0.05 0.28542 -0.04931 0.28646 -0.04885 C 0.29531 -0.04561 0.28611 -0.04954 0.29358 -0.0463 C 0.29462 -0.04537 0.29549 -0.04422 0.29653 -0.04352 C 0.29861 -0.04237 0.30087 -0.04237 0.30278 -0.04075 C 0.30608 -0.03774 0.30521 -0.0382 0.30885 -0.03681 C 0.31024 -0.03612 0.31163 -0.03588 0.31285 -0.03542 C 0.31493 -0.0345 0.3191 -0.03264 0.3191 -0.03264 C 0.32309 -0.02732 0.31892 -0.03218 0.32413 -0.02848 C 0.32917 -0.02524 0.32552 -0.02686 0.32917 -0.02315 C 0.33125 -0.02107 0.33542 -0.0176 0.33542 -0.0176 C 0.33611 -0.01621 0.33646 -0.01482 0.33733 -0.01366 C 0.33819 -0.0125 0.33958 -0.01181 0.34045 -0.01088 C 0.34149 -0.00973 0.34253 -0.00811 0.34358 -0.00672 C 0.34392 -0.00533 0.3441 -0.00394 0.34462 -0.00278 C 0.3467 0.003 0.34809 0.00277 0.35278 0.00671 L 0.35573 0.00949 C 0.35747 0.01597 0.35573 0.0118 0.3599 0.01643 C 0.36059 0.01713 0.36198 0.01898 0.36198 0.01898 L 0.36198 0.01898 L 0.35885 0.02037 " pathEditMode="relative" ptsTypes="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2639 L -0.00538 0.02639 C -0.00208 0.02269 0.00156 0.01922 0.00469 0.01551 C 0.00764 0.01204 0.00972 0.00741 0.01285 0.00463 L 0.0191 -0.00092 L 0.02205 -0.0037 C 0.02604 -0.01157 0.02187 -0.00439 0.02726 -0.01041 C 0.02865 -0.01203 0.02969 -0.01458 0.03125 -0.01574 C 0.03247 -0.01689 0.03403 -0.01666 0.03542 -0.01713 C 0.03733 -0.01805 0.03976 -0.01828 0.04149 -0.0199 C 0.04253 -0.02083 0.0434 -0.02199 0.04462 -0.02268 C 0.04844 -0.02523 0.04983 -0.02546 0.05365 -0.02662 C 0.06076 -0.03287 0.05747 -0.03101 0.06285 -0.03356 C 0.06424 -0.03495 0.06545 -0.03657 0.06701 -0.0375 C 0.06892 -0.03889 0.07101 -0.03935 0.07309 -0.04027 C 0.08038 -0.04351 0.07135 -0.03958 0.08021 -0.04305 C 0.08125 -0.04351 0.08229 -0.04398 0.08333 -0.04444 C 0.08472 -0.0449 0.08611 -0.04514 0.08733 -0.04583 C 0.08941 -0.04652 0.09253 -0.04838 0.09462 -0.04838 C 0.10469 -0.0493 0.11493 -0.0493 0.12517 -0.04976 C 0.1408 -0.05393 0.11615 -0.04768 0.13837 -0.05254 C 0.15156 -0.05555 0.12951 -0.05231 0.14965 -0.05532 C 0.15642 -0.05625 0.17014 -0.05787 0.17014 -0.05787 L 0.23646 -0.05671 C 0.24271 -0.05648 0.24097 -0.05532 0.24566 -0.05393 C 0.24722 -0.05324 0.24896 -0.05301 0.25069 -0.05254 C 0.25208 -0.05208 0.2533 -0.05162 0.25469 -0.05115 C 0.26042 -0.04976 0.26389 -0.0493 0.27014 -0.04838 L 0.28229 -0.04305 L 0.28542 -0.04166 C 0.28646 -0.0412 0.28733 -0.04051 0.28837 -0.04027 L 0.29653 -0.03889 C 0.30712 -0.03426 0.29844 -0.03773 0.30781 -0.03495 C 0.31059 -0.03402 0.31337 -0.03333 0.31597 -0.03217 C 0.31701 -0.03171 0.31806 -0.03101 0.3191 -0.03078 C 0.3217 -0.03009 0.32448 -0.02986 0.32726 -0.02939 C 0.32934 -0.02916 0.33125 -0.02847 0.33333 -0.02801 C 0.33542 -0.02708 0.33733 -0.02615 0.33941 -0.02546 C 0.34861 -0.02222 0.34497 -0.02384 0.35069 -0.02129 C 0.35174 -0.02037 0.3526 -0.01921 0.35382 -0.01851 C 0.35469 -0.01782 0.3559 -0.01805 0.35677 -0.01713 C 0.35781 -0.0162 0.35799 -0.01435 0.35885 -0.01319 C 0.35972 -0.01203 0.36094 -0.01134 0.36198 -0.01041 C 0.36233 -0.00902 0.36233 -0.00764 0.36285 -0.00625 C 0.36406 -0.00347 0.36701 0.00186 0.36701 0.00186 C 0.36701 0.00232 0.36858 0.01042 0.3691 0.01135 C 0.36944 0.01204 0.37049 0.01227 0.37101 0.01274 L 0.37101 0.01274 " pathEditMode="relative" ptsTypes="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700808"/>
            <a:ext cx="7505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12160" y="1700808"/>
            <a:ext cx="6896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А</a:t>
            </a:r>
          </a:p>
        </p:txBody>
      </p:sp>
      <p:pic>
        <p:nvPicPr>
          <p:cNvPr id="4" name="Рисунок 3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1124744"/>
            <a:ext cx="1043147" cy="8275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3861048"/>
            <a:ext cx="6896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2160" y="3789040"/>
            <a:ext cx="7505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И</a:t>
            </a:r>
          </a:p>
        </p:txBody>
      </p:sp>
      <p:pic>
        <p:nvPicPr>
          <p:cNvPr id="7" name="Рисунок 6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3212976"/>
            <a:ext cx="1043147" cy="827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5373216"/>
            <a:ext cx="11432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ИА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60032" y="5373216"/>
            <a:ext cx="11432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АИ</a:t>
            </a: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</p:spTree>
    <p:extLst>
      <p:ext uri="{BB962C8B-B14F-4D97-AF65-F5344CB8AC3E}">
        <p14:creationId xmlns:p14="http://schemas.microsoft.com/office/powerpoint/2010/main" val="323732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42 0.02731 L -0.00226 0.02592 C -0.00069 0.02175 0.00122 0.01782 0.00278 0.01365 C 0.00365 0.01134 0.00365 0.00856 0.00486 0.00671 C 0.00642 0.00439 0.0092 0.0037 0.01094 0.00138 C 0.01198 4.44444E-6 0.01285 -0.00139 0.01406 -0.00278 C 0.01493 -0.00371 0.01597 -0.0044 0.01701 -0.00533 C 0.0276 -0.01551 0.01319 -0.00255 0.02726 -0.01505 C 0.0283 -0.01575 0.02934 -0.01667 0.03038 -0.0176 C 0.03351 -0.02084 0.03472 -0.02269 0.03854 -0.02454 C 0.04531 -0.02801 0.03993 -0.02385 0.04566 -0.02709 C 0.04705 -0.02801 0.04826 -0.02917 0.04965 -0.02987 C 0.05139 -0.03056 0.05312 -0.03056 0.05486 -0.03125 C 0.0566 -0.03195 0.05816 -0.03311 0.0599 -0.03403 C 0.06389 -0.03565 0.06684 -0.03565 0.07118 -0.03681 C 0.07274 -0.03704 0.07448 -0.0375 0.07622 -0.03797 C 0.0783 -0.03889 0.08021 -0.04028 0.08229 -0.04075 C 0.08576 -0.04167 0.08819 -0.04213 0.09149 -0.04352 C 0.09253 -0.04399 0.09358 -0.04445 0.09462 -0.04491 C 0.09566 -0.04584 0.0967 -0.04653 0.09757 -0.04769 C 0.09844 -0.04838 0.09878 -0.04954 0.09965 -0.05024 C 0.10052 -0.05093 0.10174 -0.05116 0.10278 -0.05162 C 0.10764 -0.05602 0.10382 -0.05325 0.1099 -0.05579 C 0.11198 -0.05649 0.11597 -0.05834 0.11597 -0.05834 L 0.19653 -0.05718 C 0.23177 -0.05602 0.19583 -0.05602 0.22205 -0.0544 C 0.23368 -0.05371 0.24531 -0.05348 0.25677 -0.05301 L 0.28333 -0.05024 C 0.28437 -0.05 0.28542 -0.04931 0.28646 -0.04885 C 0.29531 -0.04561 0.28611 -0.04954 0.29358 -0.0463 C 0.29462 -0.04537 0.29549 -0.04422 0.29653 -0.04352 C 0.29861 -0.04237 0.30087 -0.04237 0.30278 -0.04075 C 0.30608 -0.03774 0.30521 -0.0382 0.30885 -0.03681 C 0.31024 -0.03612 0.31163 -0.03588 0.31285 -0.03542 C 0.31493 -0.0345 0.3191 -0.03264 0.3191 -0.03264 C 0.32309 -0.02732 0.31892 -0.03218 0.32413 -0.02848 C 0.32917 -0.02524 0.32552 -0.02686 0.32917 -0.02315 C 0.33125 -0.02107 0.33542 -0.0176 0.33542 -0.0176 C 0.33611 -0.01621 0.33646 -0.01482 0.33733 -0.01366 C 0.33819 -0.0125 0.33958 -0.01181 0.34045 -0.01088 C 0.34149 -0.00973 0.34253 -0.00811 0.34358 -0.00672 C 0.34392 -0.00533 0.3441 -0.00394 0.34462 -0.00278 C 0.3467 0.003 0.34809 0.00277 0.35278 0.00671 L 0.35573 0.00949 C 0.35747 0.01597 0.35573 0.0118 0.3599 0.01643 C 0.36059 0.01713 0.36198 0.01898 0.36198 0.01898 L 0.36198 0.01898 L 0.35885 0.02037 " pathEditMode="relative" ptsTypes="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2639 L -0.00538 0.02639 C -0.00208 0.02269 0.00156 0.01922 0.00469 0.01551 C 0.00764 0.01204 0.00972 0.00741 0.01285 0.00463 L 0.0191 -0.00092 L 0.02205 -0.0037 C 0.02604 -0.01157 0.02187 -0.00439 0.02726 -0.01041 C 0.02865 -0.01203 0.02969 -0.01458 0.03125 -0.01574 C 0.03247 -0.01689 0.03403 -0.01666 0.03542 -0.01713 C 0.03733 -0.01805 0.03976 -0.01828 0.04149 -0.0199 C 0.04253 -0.02083 0.0434 -0.02199 0.04462 -0.02268 C 0.04844 -0.02523 0.04983 -0.02546 0.05365 -0.02662 C 0.06076 -0.03287 0.05747 -0.03101 0.06285 -0.03356 C 0.06424 -0.03495 0.06545 -0.03657 0.06701 -0.0375 C 0.06892 -0.03889 0.07101 -0.03935 0.07309 -0.04027 C 0.08038 -0.04351 0.07135 -0.03958 0.08021 -0.04305 C 0.08125 -0.04351 0.08229 -0.04398 0.08333 -0.04444 C 0.08472 -0.0449 0.08611 -0.04514 0.08733 -0.04583 C 0.08941 -0.04652 0.09253 -0.04838 0.09462 -0.04838 C 0.10469 -0.0493 0.11493 -0.0493 0.12517 -0.04976 C 0.1408 -0.05393 0.11615 -0.04768 0.13837 -0.05254 C 0.15156 -0.05555 0.12951 -0.05231 0.14965 -0.05532 C 0.15642 -0.05625 0.17014 -0.05787 0.17014 -0.05787 L 0.23646 -0.05671 C 0.24271 -0.05648 0.24097 -0.05532 0.24566 -0.05393 C 0.24722 -0.05324 0.24896 -0.05301 0.25069 -0.05254 C 0.25208 -0.05208 0.2533 -0.05162 0.25469 -0.05115 C 0.26042 -0.04976 0.26389 -0.0493 0.27014 -0.04838 L 0.28229 -0.04305 L 0.28542 -0.04166 C 0.28646 -0.0412 0.28733 -0.04051 0.28837 -0.04027 L 0.29653 -0.03889 C 0.30712 -0.03426 0.29844 -0.03773 0.30781 -0.03495 C 0.31059 -0.03402 0.31337 -0.03333 0.31597 -0.03217 C 0.31701 -0.03171 0.31806 -0.03101 0.3191 -0.03078 C 0.3217 -0.03009 0.32448 -0.02986 0.32726 -0.02939 C 0.32934 -0.02916 0.33125 -0.02847 0.33333 -0.02801 C 0.33542 -0.02708 0.33733 -0.02615 0.33941 -0.02546 C 0.34861 -0.02222 0.34497 -0.02384 0.35069 -0.02129 C 0.35174 -0.02037 0.3526 -0.01921 0.35382 -0.01851 C 0.35469 -0.01782 0.3559 -0.01805 0.35677 -0.01713 C 0.35781 -0.0162 0.35799 -0.01435 0.35885 -0.01319 C 0.35972 -0.01203 0.36094 -0.01134 0.36198 -0.01041 C 0.36233 -0.00902 0.36233 -0.00764 0.36285 -0.00625 C 0.36406 -0.00347 0.36701 0.00186 0.36701 0.00186 C 0.36701 0.00232 0.36858 0.01042 0.3691 0.01135 C 0.36944 0.01204 0.37049 0.01227 0.37101 0.01274 L 0.37101 0.01274 " pathEditMode="relative" ptsTypes="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700808"/>
            <a:ext cx="6896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12160" y="1700808"/>
            <a:ext cx="8274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Ы</a:t>
            </a:r>
          </a:p>
        </p:txBody>
      </p:sp>
      <p:pic>
        <p:nvPicPr>
          <p:cNvPr id="4" name="Рисунок 3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1124744"/>
            <a:ext cx="1043147" cy="8275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3861048"/>
            <a:ext cx="8274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2160" y="3789040"/>
            <a:ext cx="6896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А</a:t>
            </a:r>
          </a:p>
        </p:txBody>
      </p:sp>
      <p:pic>
        <p:nvPicPr>
          <p:cNvPr id="7" name="Рисунок 6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3212976"/>
            <a:ext cx="1043147" cy="827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5373216"/>
            <a:ext cx="12186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АЫ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60032" y="5373216"/>
            <a:ext cx="12186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ЫА</a:t>
            </a: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</p:spTree>
    <p:extLst>
      <p:ext uri="{BB962C8B-B14F-4D97-AF65-F5344CB8AC3E}">
        <p14:creationId xmlns:p14="http://schemas.microsoft.com/office/powerpoint/2010/main" val="4259792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42 0.02731 L -0.00226 0.02592 C -0.00069 0.02175 0.00122 0.01782 0.00278 0.01365 C 0.00365 0.01134 0.00365 0.00856 0.00486 0.00671 C 0.00642 0.00439 0.0092 0.0037 0.01094 0.00138 C 0.01198 4.44444E-6 0.01285 -0.00139 0.01406 -0.00278 C 0.01493 -0.00371 0.01597 -0.0044 0.01701 -0.00533 C 0.0276 -0.01551 0.01319 -0.00255 0.02726 -0.01505 C 0.0283 -0.01575 0.02934 -0.01667 0.03038 -0.0176 C 0.03351 -0.02084 0.03472 -0.02269 0.03854 -0.02454 C 0.04531 -0.02801 0.03993 -0.02385 0.04566 -0.02709 C 0.04705 -0.02801 0.04826 -0.02917 0.04965 -0.02987 C 0.05139 -0.03056 0.05312 -0.03056 0.05486 -0.03125 C 0.0566 -0.03195 0.05816 -0.03311 0.0599 -0.03403 C 0.06389 -0.03565 0.06684 -0.03565 0.07118 -0.03681 C 0.07274 -0.03704 0.07448 -0.0375 0.07622 -0.03797 C 0.0783 -0.03889 0.08021 -0.04028 0.08229 -0.04075 C 0.08576 -0.04167 0.08819 -0.04213 0.09149 -0.04352 C 0.09253 -0.04399 0.09358 -0.04445 0.09462 -0.04491 C 0.09566 -0.04584 0.0967 -0.04653 0.09757 -0.04769 C 0.09844 -0.04838 0.09878 -0.04954 0.09965 -0.05024 C 0.10052 -0.05093 0.10174 -0.05116 0.10278 -0.05162 C 0.10764 -0.05602 0.10382 -0.05325 0.1099 -0.05579 C 0.11198 -0.05649 0.11597 -0.05834 0.11597 -0.05834 L 0.19653 -0.05718 C 0.23177 -0.05602 0.19583 -0.05602 0.22205 -0.0544 C 0.23368 -0.05371 0.24531 -0.05348 0.25677 -0.05301 L 0.28333 -0.05024 C 0.28437 -0.05 0.28542 -0.04931 0.28646 -0.04885 C 0.29531 -0.04561 0.28611 -0.04954 0.29358 -0.0463 C 0.29462 -0.04537 0.29549 -0.04422 0.29653 -0.04352 C 0.29861 -0.04237 0.30087 -0.04237 0.30278 -0.04075 C 0.30608 -0.03774 0.30521 -0.0382 0.30885 -0.03681 C 0.31024 -0.03612 0.31163 -0.03588 0.31285 -0.03542 C 0.31493 -0.0345 0.3191 -0.03264 0.3191 -0.03264 C 0.32309 -0.02732 0.31892 -0.03218 0.32413 -0.02848 C 0.32917 -0.02524 0.32552 -0.02686 0.32917 -0.02315 C 0.33125 -0.02107 0.33542 -0.0176 0.33542 -0.0176 C 0.33611 -0.01621 0.33646 -0.01482 0.33733 -0.01366 C 0.33819 -0.0125 0.33958 -0.01181 0.34045 -0.01088 C 0.34149 -0.00973 0.34253 -0.00811 0.34358 -0.00672 C 0.34392 -0.00533 0.3441 -0.00394 0.34462 -0.00278 C 0.3467 0.003 0.34809 0.00277 0.35278 0.00671 L 0.35573 0.00949 C 0.35747 0.01597 0.35573 0.0118 0.3599 0.01643 C 0.36059 0.01713 0.36198 0.01898 0.36198 0.01898 L 0.36198 0.01898 L 0.35885 0.02037 " pathEditMode="relative" ptsTypes="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2639 L -0.00538 0.02639 C -0.00208 0.02269 0.00156 0.01922 0.00469 0.01551 C 0.00764 0.01204 0.00972 0.00741 0.01285 0.00463 L 0.0191 -0.00092 L 0.02205 -0.0037 C 0.02604 -0.01157 0.02187 -0.00439 0.02726 -0.01041 C 0.02865 -0.01203 0.02969 -0.01458 0.03125 -0.01574 C 0.03247 -0.01689 0.03403 -0.01666 0.03542 -0.01713 C 0.03733 -0.01805 0.03976 -0.01828 0.04149 -0.0199 C 0.04253 -0.02083 0.0434 -0.02199 0.04462 -0.02268 C 0.04844 -0.02523 0.04983 -0.02546 0.05365 -0.02662 C 0.06076 -0.03287 0.05747 -0.03101 0.06285 -0.03356 C 0.06424 -0.03495 0.06545 -0.03657 0.06701 -0.0375 C 0.06892 -0.03889 0.07101 -0.03935 0.07309 -0.04027 C 0.08038 -0.04351 0.07135 -0.03958 0.08021 -0.04305 C 0.08125 -0.04351 0.08229 -0.04398 0.08333 -0.04444 C 0.08472 -0.0449 0.08611 -0.04514 0.08733 -0.04583 C 0.08941 -0.04652 0.09253 -0.04838 0.09462 -0.04838 C 0.10469 -0.0493 0.11493 -0.0493 0.12517 -0.04976 C 0.1408 -0.05393 0.11615 -0.04768 0.13837 -0.05254 C 0.15156 -0.05555 0.12951 -0.05231 0.14965 -0.05532 C 0.15642 -0.05625 0.17014 -0.05787 0.17014 -0.05787 L 0.23646 -0.05671 C 0.24271 -0.05648 0.24097 -0.05532 0.24566 -0.05393 C 0.24722 -0.05324 0.24896 -0.05301 0.25069 -0.05254 C 0.25208 -0.05208 0.2533 -0.05162 0.25469 -0.05115 C 0.26042 -0.04976 0.26389 -0.0493 0.27014 -0.04838 L 0.28229 -0.04305 L 0.28542 -0.04166 C 0.28646 -0.0412 0.28733 -0.04051 0.28837 -0.04027 L 0.29653 -0.03889 C 0.30712 -0.03426 0.29844 -0.03773 0.30781 -0.03495 C 0.31059 -0.03402 0.31337 -0.03333 0.31597 -0.03217 C 0.31701 -0.03171 0.31806 -0.03101 0.3191 -0.03078 C 0.3217 -0.03009 0.32448 -0.02986 0.32726 -0.02939 C 0.32934 -0.02916 0.33125 -0.02847 0.33333 -0.02801 C 0.33542 -0.02708 0.33733 -0.02615 0.33941 -0.02546 C 0.34861 -0.02222 0.34497 -0.02384 0.35069 -0.02129 C 0.35174 -0.02037 0.3526 -0.01921 0.35382 -0.01851 C 0.35469 -0.01782 0.3559 -0.01805 0.35677 -0.01713 C 0.35781 -0.0162 0.35799 -0.01435 0.35885 -0.01319 C 0.35972 -0.01203 0.36094 -0.01134 0.36198 -0.01041 C 0.36233 -0.00902 0.36233 -0.00764 0.36285 -0.00625 C 0.36406 -0.00347 0.36701 0.00186 0.36701 0.00186 C 0.36701 0.00232 0.36858 0.01042 0.3691 0.01135 C 0.36944 0.01204 0.37049 0.01227 0.37101 0.01274 L 0.37101 0.01274 " pathEditMode="relative" ptsTypes="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700808"/>
            <a:ext cx="6896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12160" y="1700808"/>
            <a:ext cx="6495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Э</a:t>
            </a:r>
          </a:p>
        </p:txBody>
      </p:sp>
      <p:pic>
        <p:nvPicPr>
          <p:cNvPr id="4" name="Рисунок 3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1124744"/>
            <a:ext cx="1043147" cy="8275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8" y="3861048"/>
            <a:ext cx="6495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Э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2160" y="3789040"/>
            <a:ext cx="68961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А</a:t>
            </a:r>
          </a:p>
        </p:txBody>
      </p:sp>
      <p:pic>
        <p:nvPicPr>
          <p:cNvPr id="7" name="Рисунок 6" descr="0_5355c_81195602_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411760" y="3212976"/>
            <a:ext cx="1043147" cy="8275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9872" y="5373216"/>
            <a:ext cx="10583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АЭ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60032" y="5373216"/>
            <a:ext cx="10515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ЭА</a:t>
            </a: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Овечкина Марина Валерьевна, МБОУ Гимназия №46 г.Кирова</a:t>
            </a:r>
          </a:p>
        </p:txBody>
      </p:sp>
    </p:spTree>
    <p:extLst>
      <p:ext uri="{BB962C8B-B14F-4D97-AF65-F5344CB8AC3E}">
        <p14:creationId xmlns:p14="http://schemas.microsoft.com/office/powerpoint/2010/main" val="475958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42 0.02731 L -0.00226 0.02592 C -0.00069 0.02175 0.00122 0.01782 0.00278 0.01365 C 0.00365 0.01134 0.00365 0.00856 0.00486 0.00671 C 0.00642 0.00439 0.0092 0.0037 0.01094 0.00138 C 0.01198 4.44444E-6 0.01285 -0.00139 0.01406 -0.00278 C 0.01493 -0.00371 0.01597 -0.0044 0.01701 -0.00533 C 0.0276 -0.01551 0.01319 -0.00255 0.02726 -0.01505 C 0.0283 -0.01575 0.02934 -0.01667 0.03038 -0.0176 C 0.03351 -0.02084 0.03472 -0.02269 0.03854 -0.02454 C 0.04531 -0.02801 0.03993 -0.02385 0.04566 -0.02709 C 0.04705 -0.02801 0.04826 -0.02917 0.04965 -0.02987 C 0.05139 -0.03056 0.05312 -0.03056 0.05486 -0.03125 C 0.0566 -0.03195 0.05816 -0.03311 0.0599 -0.03403 C 0.06389 -0.03565 0.06684 -0.03565 0.07118 -0.03681 C 0.07274 -0.03704 0.07448 -0.0375 0.07622 -0.03797 C 0.0783 -0.03889 0.08021 -0.04028 0.08229 -0.04075 C 0.08576 -0.04167 0.08819 -0.04213 0.09149 -0.04352 C 0.09253 -0.04399 0.09358 -0.04445 0.09462 -0.04491 C 0.09566 -0.04584 0.0967 -0.04653 0.09757 -0.04769 C 0.09844 -0.04838 0.09878 -0.04954 0.09965 -0.05024 C 0.10052 -0.05093 0.10174 -0.05116 0.10278 -0.05162 C 0.10764 -0.05602 0.10382 -0.05325 0.1099 -0.05579 C 0.11198 -0.05649 0.11597 -0.05834 0.11597 -0.05834 L 0.19653 -0.05718 C 0.23177 -0.05602 0.19583 -0.05602 0.22205 -0.0544 C 0.23368 -0.05371 0.24531 -0.05348 0.25677 -0.05301 L 0.28333 -0.05024 C 0.28437 -0.05 0.28542 -0.04931 0.28646 -0.04885 C 0.29531 -0.04561 0.28611 -0.04954 0.29358 -0.0463 C 0.29462 -0.04537 0.29549 -0.04422 0.29653 -0.04352 C 0.29861 -0.04237 0.30087 -0.04237 0.30278 -0.04075 C 0.30608 -0.03774 0.30521 -0.0382 0.30885 -0.03681 C 0.31024 -0.03612 0.31163 -0.03588 0.31285 -0.03542 C 0.31493 -0.0345 0.3191 -0.03264 0.3191 -0.03264 C 0.32309 -0.02732 0.31892 -0.03218 0.32413 -0.02848 C 0.32917 -0.02524 0.32552 -0.02686 0.32917 -0.02315 C 0.33125 -0.02107 0.33542 -0.0176 0.33542 -0.0176 C 0.33611 -0.01621 0.33646 -0.01482 0.33733 -0.01366 C 0.33819 -0.0125 0.33958 -0.01181 0.34045 -0.01088 C 0.34149 -0.00973 0.34253 -0.00811 0.34358 -0.00672 C 0.34392 -0.00533 0.3441 -0.00394 0.34462 -0.00278 C 0.3467 0.003 0.34809 0.00277 0.35278 0.00671 L 0.35573 0.00949 C 0.35747 0.01597 0.35573 0.0118 0.3599 0.01643 C 0.36059 0.01713 0.36198 0.01898 0.36198 0.01898 L 0.36198 0.01898 L 0.35885 0.02037 " pathEditMode="relative" ptsTypes="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2639 L -0.00538 0.02639 C -0.00208 0.02269 0.00156 0.01922 0.00469 0.01551 C 0.00764 0.01204 0.00972 0.00741 0.01285 0.00463 L 0.0191 -0.00092 L 0.02205 -0.0037 C 0.02604 -0.01157 0.02187 -0.00439 0.02726 -0.01041 C 0.02865 -0.01203 0.02969 -0.01458 0.03125 -0.01574 C 0.03247 -0.01689 0.03403 -0.01666 0.03542 -0.01713 C 0.03733 -0.01805 0.03976 -0.01828 0.04149 -0.0199 C 0.04253 -0.02083 0.0434 -0.02199 0.04462 -0.02268 C 0.04844 -0.02523 0.04983 -0.02546 0.05365 -0.02662 C 0.06076 -0.03287 0.05747 -0.03101 0.06285 -0.03356 C 0.06424 -0.03495 0.06545 -0.03657 0.06701 -0.0375 C 0.06892 -0.03889 0.07101 -0.03935 0.07309 -0.04027 C 0.08038 -0.04351 0.07135 -0.03958 0.08021 -0.04305 C 0.08125 -0.04351 0.08229 -0.04398 0.08333 -0.04444 C 0.08472 -0.0449 0.08611 -0.04514 0.08733 -0.04583 C 0.08941 -0.04652 0.09253 -0.04838 0.09462 -0.04838 C 0.10469 -0.0493 0.11493 -0.0493 0.12517 -0.04976 C 0.1408 -0.05393 0.11615 -0.04768 0.13837 -0.05254 C 0.15156 -0.05555 0.12951 -0.05231 0.14965 -0.05532 C 0.15642 -0.05625 0.17014 -0.05787 0.17014 -0.05787 L 0.23646 -0.05671 C 0.24271 -0.05648 0.24097 -0.05532 0.24566 -0.05393 C 0.24722 -0.05324 0.24896 -0.05301 0.25069 -0.05254 C 0.25208 -0.05208 0.2533 -0.05162 0.25469 -0.05115 C 0.26042 -0.04976 0.26389 -0.0493 0.27014 -0.04838 L 0.28229 -0.04305 L 0.28542 -0.04166 C 0.28646 -0.0412 0.28733 -0.04051 0.28837 -0.04027 L 0.29653 -0.03889 C 0.30712 -0.03426 0.29844 -0.03773 0.30781 -0.03495 C 0.31059 -0.03402 0.31337 -0.03333 0.31597 -0.03217 C 0.31701 -0.03171 0.31806 -0.03101 0.3191 -0.03078 C 0.3217 -0.03009 0.32448 -0.02986 0.32726 -0.02939 C 0.32934 -0.02916 0.33125 -0.02847 0.33333 -0.02801 C 0.33542 -0.02708 0.33733 -0.02615 0.33941 -0.02546 C 0.34861 -0.02222 0.34497 -0.02384 0.35069 -0.02129 C 0.35174 -0.02037 0.3526 -0.01921 0.35382 -0.01851 C 0.35469 -0.01782 0.3559 -0.01805 0.35677 -0.01713 C 0.35781 -0.0162 0.35799 -0.01435 0.35885 -0.01319 C 0.35972 -0.01203 0.36094 -0.01134 0.36198 -0.01041 C 0.36233 -0.00902 0.36233 -0.00764 0.36285 -0.00625 C 0.36406 -0.00347 0.36701 0.00186 0.36701 0.00186 C 0.36701 0.00232 0.36858 0.01042 0.3691 0.01135 C 0.36944 0.01204 0.37049 0.01227 0.37101 0.01274 L 0.37101 0.01274 " pathEditMode="relative" ptsTypes="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115</TotalTime>
  <Words>381</Words>
  <Application>Microsoft Office PowerPoint</Application>
  <PresentationFormat>Экран (4:3)</PresentationFormat>
  <Paragraphs>106</Paragraphs>
  <Slides>13</Slides>
  <Notes>13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Calibri</vt:lpstr>
      <vt:lpstr>Century Gothic</vt:lpstr>
      <vt:lpstr>Monotype Corsiva</vt:lpstr>
      <vt:lpstr>Wingdings 3</vt:lpstr>
      <vt:lpstr>Сектор</vt:lpstr>
      <vt:lpstr>Тренажер «Учусь Читать»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Читаем с пчёлкой (гласные)</dc:title>
  <dc:creator>oxana</dc:creator>
  <cp:lastModifiedBy>Сергей овечкин</cp:lastModifiedBy>
  <cp:revision>22</cp:revision>
  <dcterms:created xsi:type="dcterms:W3CDTF">2012-08-13T12:32:19Z</dcterms:created>
  <dcterms:modified xsi:type="dcterms:W3CDTF">2021-04-16T07:52:47Z</dcterms:modified>
</cp:coreProperties>
</file>