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3" r:id="rId5"/>
    <p:sldId id="271" r:id="rId6"/>
    <p:sldId id="264" r:id="rId7"/>
    <p:sldId id="265" r:id="rId8"/>
    <p:sldId id="266" r:id="rId9"/>
    <p:sldId id="269" r:id="rId10"/>
    <p:sldId id="278" r:id="rId11"/>
    <p:sldId id="272" r:id="rId12"/>
    <p:sldId id="276" r:id="rId13"/>
    <p:sldId id="27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4/17/2021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560174"/>
            <a:ext cx="8825658" cy="85673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 – День Победы</a:t>
            </a:r>
            <a:endParaRPr lang="ru-RU" sz="5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1738184"/>
            <a:ext cx="8825658" cy="3900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88" y="1499286"/>
            <a:ext cx="9334500" cy="4843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6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юджет GC0.ru - Финансовые и Экономические Новости - Part 48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8806" y="3521722"/>
            <a:ext cx="4181690" cy="307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праздник Уголок Кош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1587" y="360908"/>
            <a:ext cx="1994727" cy="149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Разговорный архив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1352" y="299352"/>
            <a:ext cx="4249145" cy="284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Новости в Екатеринбурге с меткой &quot;акции&quot;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24565" y="346427"/>
            <a:ext cx="2227163" cy="148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Ордена и медали - Праздники - Всякая всячина - Каталог файлов - МЕТОДИЧЕСКИЙ СУНДУЧОК - Сайт учителя Изо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74070" y="1900858"/>
            <a:ext cx="310876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8066" y="3358729"/>
            <a:ext cx="6097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Георгиевская лента – </a:t>
            </a:r>
            <a:r>
              <a:rPr lang="ru-RU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биколор</a:t>
            </a:r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i="1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двуцвет</a:t>
            </a:r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оранжевого и черного цветов. Цвета ленты – черный и желто-оранжевый – означают «дым и пламя» и являются знаком личной доблести солдата на поле боя.</a:t>
            </a:r>
          </a:p>
          <a:p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Георгиевская лента признана истинным символом славы, доблести и чести.</a:t>
            </a:r>
          </a:p>
          <a:p>
            <a:endParaRPr lang="ru-RU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8067" y="4974998"/>
            <a:ext cx="609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Георгиевские </a:t>
            </a:r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ленточки, которые волонтеры раздают на улицах российских городов, символизируют общую память о великой Победе, память, объединяющую самые разные </a:t>
            </a:r>
            <a:r>
              <a:rPr lang="ru-RU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поколения</a:t>
            </a:r>
            <a:r>
              <a:rPr 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Георгиевскую ленту принято носить на груди слева в знак того, что подвиг советских солдат навсегда остался в сердце у потомков.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04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7000">
        <p:fade/>
      </p:transition>
    </mc:Choice>
    <mc:Fallback xmlns=""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9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9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9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9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8450" y="747993"/>
            <a:ext cx="2995013" cy="1400530"/>
          </a:xfrm>
        </p:spPr>
        <p:txBody>
          <a:bodyPr/>
          <a:lstStyle/>
          <a:p>
            <a:pPr algn="ctr"/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Никто и никогда не забудет подвиг советских солдат в Великую Отечественную войну.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5025" y="3921211"/>
            <a:ext cx="4588218" cy="2327188"/>
          </a:xfrm>
        </p:spPr>
        <p:txBody>
          <a:bodyPr>
            <a:normAutofit/>
          </a:bodyPr>
          <a:lstStyle/>
          <a:p>
            <a:pPr algn="ctr"/>
            <a:endParaRPr lang="ru-RU" sz="1800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люди поздравляют ветеранов, участников Великой Отечественной войны, </a:t>
            </a: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несут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цветы к памятникам защитников нашей Родины, к могиле Неизвестного Солдата в память о погибших воинах.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213" y="2351387"/>
            <a:ext cx="3913489" cy="3991748"/>
          </a:xfrm>
          <a:prstGeom prst="rect">
            <a:avLst/>
          </a:prstGeom>
        </p:spPr>
      </p:pic>
      <p:pic>
        <p:nvPicPr>
          <p:cNvPr id="7170" name="Picture 2" descr="Картинки по запросу вечный огонь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2992" y="832022"/>
            <a:ext cx="4820251" cy="321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57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753099"/>
            <a:ext cx="8229600" cy="906463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главный парад войск проходит в столице нашей родины – г. Москве.</a:t>
            </a:r>
          </a:p>
        </p:txBody>
      </p:sp>
      <p:sp>
        <p:nvSpPr>
          <p:cNvPr id="25603" name="AutoShape 5" descr="Похожее изображение"/>
          <p:cNvSpPr>
            <a:spLocks noChangeAspect="1" noChangeArrowheads="1"/>
          </p:cNvSpPr>
          <p:nvPr/>
        </p:nvSpPr>
        <p:spPr bwMode="auto">
          <a:xfrm>
            <a:off x="1679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pic>
        <p:nvPicPr>
          <p:cNvPr id="25604" name="Picture 6" descr="maxresdefaul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9575" y="46038"/>
            <a:ext cx="8531225" cy="549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097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74825" y="5743575"/>
            <a:ext cx="8229600" cy="915988"/>
          </a:xfrm>
        </p:spPr>
        <p:txBody>
          <a:bodyPr/>
          <a:lstStyle/>
          <a:p>
            <a:pPr eaLnBrk="1" hangingPunct="1"/>
            <a:r>
              <a:rPr lang="ru-RU" alt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вечером небо расцветает разноцветными огнями. </a:t>
            </a:r>
            <a:r>
              <a:rPr lang="ru-RU" alt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салют в честь празднования Дня Победы 9 мая.</a:t>
            </a:r>
            <a:endParaRPr lang="ru-RU" alt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7" name="Picture 4" descr="14310884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275" y="0"/>
            <a:ext cx="7835900" cy="545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43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1062680"/>
            <a:ext cx="2714926" cy="4077731"/>
          </a:xfrm>
        </p:spPr>
        <p:txBody>
          <a:bodyPr/>
          <a:lstStyle/>
          <a:p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 все жители нашей огромной страны отмечают День Победы. В этот день во всех городах проходят военные парады, возлагаются цветы к Могиле Неизвестного Солдата, дается праздничный салют.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b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3374" y="452718"/>
            <a:ext cx="6746480" cy="57956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just"/>
            <a:endParaRPr lang="ru-RU" sz="1800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i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почему ветераны, участники той великой войны, такие грустные, почему слезы застилают им глаза? Что они вспоминают в этот день? Что это была за война, какой ценой досталась победа нашему народу?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229" y="601748"/>
            <a:ext cx="6524625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2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5475" y="200025"/>
            <a:ext cx="4724399" cy="2988018"/>
          </a:xfrm>
        </p:spPr>
        <p:txBody>
          <a:bodyPr/>
          <a:lstStyle/>
          <a:p>
            <a:pPr algn="ctr"/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тот далекий летний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22 </a:t>
            </a: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июня 1941 года люди занимались обычными для себя делами. И никто не подозревал, что и приятные хлопоты, и задорные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детей, </a:t>
            </a: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многие жизни перечеркнет одно страшное слово –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«война».  </a:t>
            </a: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ашисты напали на нашу Родину. На города посыпались бомбы, на нашу землю ступили вражеские солдаты.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4094205"/>
            <a:ext cx="4383087" cy="21541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Началась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Отечественная 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Война!</a:t>
            </a:r>
            <a:endParaRPr lang="ru-RU" sz="1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Великая отечественная войн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49" y="305315"/>
            <a:ext cx="5264537" cy="3369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Великая отечественная вой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0824" y="3026118"/>
            <a:ext cx="47625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33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6809" y="414618"/>
            <a:ext cx="3435850" cy="2274006"/>
          </a:xfrm>
        </p:spPr>
        <p:txBody>
          <a:bodyPr/>
          <a:lstStyle/>
          <a:p>
            <a:pPr algn="ctr"/>
            <a:r>
              <a:rPr lang="ru-RU" sz="16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Наравне с мужчинами на войне воевали и женщины и дети. Они работали на военных заводах, делали самолеты, оружие, снаряды и бомбы. Копали окопы, стараясь помочь мужьям, сыновьям, отцам и фронту.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523" y="2841024"/>
            <a:ext cx="5008605" cy="3328087"/>
          </a:xfrm>
          <a:prstGeom prst="rect">
            <a:avLst/>
          </a:prstGeom>
        </p:spPr>
      </p:pic>
      <p:pic>
        <p:nvPicPr>
          <p:cNvPr id="4098" name="Picture 2" descr="Картинки по запросу Великая отечественная война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632" y="594541"/>
            <a:ext cx="3752527" cy="565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73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OV_1941_1945_1000 (3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33" y="505619"/>
            <a:ext cx="4800533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Дети в блокадном Ленинграде собирают пулемёты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9614" y="505619"/>
            <a:ext cx="3745480" cy="282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19075" y="3667125"/>
            <a:ext cx="5743575" cy="27937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годы военного детства многие мальчишки и девчонки стойко переносили все </a:t>
            </a: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невзгоды(усталость, голод, холод), </a:t>
            </a: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нытья и жалоб, хотя им приходилось очень и очень трудно. Они, наравне со взрослыми, по мере сил помогали своей стране победить фашизм.</a:t>
            </a:r>
          </a:p>
          <a:p>
            <a:pPr marL="0" indent="0">
              <a:buNone/>
            </a:pPr>
            <a:r>
              <a:rPr lang="ru-RU" sz="18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эти дети во время войны восстанавливали разрушенное хозяйство, в 12 лет становясь у станков на заводах и фабриках, работая на стройках. Воспитанные трудом и доблестью, они рано взрослели, заменяя погибших родителей своим братьям и сестрам.</a:t>
            </a:r>
          </a:p>
        </p:txBody>
      </p:sp>
      <p:pic>
        <p:nvPicPr>
          <p:cNvPr id="8198" name="Picture 6" descr="Дети великой отечественной войны фот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9614" y="3723360"/>
            <a:ext cx="3913495" cy="268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43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9000">
        <p:fade/>
      </p:transition>
    </mc:Choice>
    <mc:Fallback xmlns=""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7"/>
            <a:ext cx="4337780" cy="2669423"/>
          </a:xfrm>
        </p:spPr>
        <p:txBody>
          <a:bodyPr/>
          <a:lstStyle/>
          <a:p>
            <a:pPr algn="ctr"/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Детские сады и школы не работали, многие дети остались совсем одни, потеряли родителей, попали в детские дома. Некоторые мальчишки становились «сынами полков», их, голодных и несчастных, брали к себе солдаты и заботились о них до конца войны.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0930" y="3224382"/>
            <a:ext cx="4358417" cy="300342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708" y="741405"/>
            <a:ext cx="4053016" cy="548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29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452718"/>
            <a:ext cx="3638550" cy="5313768"/>
          </a:xfrm>
        </p:spPr>
        <p:txBody>
          <a:bodyPr/>
          <a:lstStyle/>
          <a:p>
            <a:pPr algn="ctr"/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Долгих 4 года длилась Великая Отечественная война. За это время погибло очень много солдат и мирных жителей. И вот наступил тот долгожданный день-9 мая 1945 года. В этот день закончилась война. Наши войска разгромили фашистов и освободили нашу Родину</a:t>
            </a:r>
            <a:b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артинки по запросу Великая отечественная войн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6011" y="666750"/>
            <a:ext cx="5601730" cy="558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3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32605" y="452717"/>
            <a:ext cx="3518229" cy="2257531"/>
          </a:xfrm>
        </p:spPr>
        <p:txBody>
          <a:bodyPr/>
          <a:lstStyle/>
          <a:p>
            <a:pPr algn="ctr"/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Победе радовалась вся страна, но эта радость была со слезами на глазах, так как в каждой семье, в каждом доме кто-то погиб на этой страшной войне.</a:t>
            </a:r>
            <a:endParaRPr lang="ru-RU" sz="1800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Картинки по запросу Великая отечественная вой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604" y="2550940"/>
            <a:ext cx="4679693" cy="370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Бесплатно скачать картинку на рабочий стол / праздники / Знамя ..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55" y="335843"/>
            <a:ext cx="48768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69856" y="4543425"/>
            <a:ext cx="497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мая 1945 года наше </a:t>
            </a:r>
            <a:r>
              <a:rPr lang="ru-RU" altLang="ru-RU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знамя, ставшее символом Победы, </a:t>
            </a:r>
            <a:r>
              <a:rPr lang="ru-RU" altLang="ru-RU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поднято над самым главным зданием фашистов в Германии - Рейхстагом.</a:t>
            </a:r>
            <a:endParaRPr lang="ru-RU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73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80821" y="382386"/>
            <a:ext cx="6813550" cy="511016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98371" y="562101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914400">
              <a:defRPr/>
            </a:pPr>
            <a:r>
              <a:rPr lang="ru-RU" i="1" kern="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подвиги на фронте и в тылу героев награждали медалями и орденами.</a:t>
            </a:r>
          </a:p>
        </p:txBody>
      </p:sp>
    </p:spTree>
    <p:extLst>
      <p:ext uri="{BB962C8B-B14F-4D97-AF65-F5344CB8AC3E}">
        <p14:creationId xmlns:p14="http://schemas.microsoft.com/office/powerpoint/2010/main" val="378449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163</TotalTime>
  <Words>420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Century Gothic</vt:lpstr>
      <vt:lpstr>Tahoma</vt:lpstr>
      <vt:lpstr>Times New Roman</vt:lpstr>
      <vt:lpstr>Wingdings 3</vt:lpstr>
      <vt:lpstr>Ион</vt:lpstr>
      <vt:lpstr>9 мая – День Победы</vt:lpstr>
      <vt:lpstr>       9 мая все жители нашей огромной страны отмечают День Победы. В этот день во всех городах проходят военные парады, возлагаются цветы к Могиле Неизвестного Солдата, дается праздничный салют.               </vt:lpstr>
      <vt:lpstr> В тот далекий летний день 22 июня 1941 года люди занимались обычными для себя делами. И никто не подозревал, что и приятные хлопоты, и задорные игры детей, и многие жизни перечеркнет одно страшное слово – «война».  Фашисты напали на нашу Родину. На города посыпались бомбы, на нашу землю ступили вражеские солдаты.</vt:lpstr>
      <vt:lpstr> Наравне с мужчинами на войне воевали и женщины и дети. Они работали на военных заводах, делали самолеты, оружие, снаряды и бомбы. Копали окопы, стараясь помочь мужьям, сыновьям, отцам и фронту.</vt:lpstr>
      <vt:lpstr>Презентация PowerPoint</vt:lpstr>
      <vt:lpstr> Детские сады и школы не работали, многие дети остались совсем одни, потеряли родителей, попали в детские дома. Некоторые мальчишки становились «сынами полков», их, голодных и несчастных, брали к себе солдаты и заботились о них до конца войны.</vt:lpstr>
      <vt:lpstr> Долгих 4 года длилась Великая Отечественная война. За это время погибло очень много солдат и мирных жителей. И вот наступил тот долгожданный день-9 мая 1945 года. В этот день закончилась война. Наши войска разгромили фашистов и освободили нашу Родину </vt:lpstr>
      <vt:lpstr> Победе радовалась вся страна, но эта радость была со слезами на глазах, так как в каждой семье, в каждом доме кто-то погиб на этой страшной войне.</vt:lpstr>
      <vt:lpstr>Презентация PowerPoint</vt:lpstr>
      <vt:lpstr>Презентация PowerPoint</vt:lpstr>
      <vt:lpstr>Никто и никогда не забудет подвиг советских солдат в Великую Отечественную войну.</vt:lpstr>
      <vt:lpstr>Самый главный парад войск проходит в столице нашей родины – г. Москве.</vt:lpstr>
      <vt:lpstr>А вечером небо расцветает разноцветными огнями. Это салют в честь празднования Дня Победы 9 мая.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мая – День Победы</dc:title>
  <dc:creator>Олеся</dc:creator>
  <cp:lastModifiedBy>Пользователь</cp:lastModifiedBy>
  <cp:revision>43</cp:revision>
  <dcterms:created xsi:type="dcterms:W3CDTF">2017-04-25T10:56:49Z</dcterms:created>
  <dcterms:modified xsi:type="dcterms:W3CDTF">2021-04-17T10:19:28Z</dcterms:modified>
</cp:coreProperties>
</file>