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6" r:id="rId3"/>
    <p:sldId id="280" r:id="rId4"/>
    <p:sldId id="257" r:id="rId5"/>
    <p:sldId id="258" r:id="rId6"/>
    <p:sldId id="262" r:id="rId7"/>
    <p:sldId id="259" r:id="rId8"/>
    <p:sldId id="261" r:id="rId9"/>
    <p:sldId id="260" r:id="rId10"/>
    <p:sldId id="268" r:id="rId11"/>
    <p:sldId id="269" r:id="rId12"/>
    <p:sldId id="270" r:id="rId13"/>
    <p:sldId id="271" r:id="rId14"/>
    <p:sldId id="272" r:id="rId15"/>
    <p:sldId id="273" r:id="rId16"/>
    <p:sldId id="267" r:id="rId17"/>
    <p:sldId id="264" r:id="rId18"/>
    <p:sldId id="265" r:id="rId19"/>
    <p:sldId id="263" r:id="rId20"/>
    <p:sldId id="266" r:id="rId21"/>
    <p:sldId id="274" r:id="rId22"/>
    <p:sldId id="275" r:id="rId23"/>
    <p:sldId id="276" r:id="rId24"/>
    <p:sldId id="277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>
                <a:alpha val="81000"/>
              </a:srgbClr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9.xml"/><Relationship Id="rId5" Type="http://schemas.openxmlformats.org/officeDocument/2006/relationships/slide" Target="slide16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47007"/>
            <a:ext cx="7772400" cy="1470025"/>
          </a:xfrm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Garamond" pitchFamily="18" charset="0"/>
              </a:rPr>
              <a:t>Игра-путешествие</a:t>
            </a:r>
            <a:br>
              <a:rPr lang="ru-RU" b="1" i="1" dirty="0" smtClean="0">
                <a:solidFill>
                  <a:srgbClr val="000000"/>
                </a:solidFill>
                <a:latin typeface="Garamond" pitchFamily="18" charset="0"/>
              </a:rPr>
            </a:br>
            <a:r>
              <a:rPr lang="ru-RU" b="1" i="1" dirty="0" smtClean="0">
                <a:solidFill>
                  <a:srgbClr val="000000"/>
                </a:solidFill>
                <a:latin typeface="Garamond" pitchFamily="18" charset="0"/>
              </a:rPr>
              <a:t>По мультфильму</a:t>
            </a:r>
            <a:br>
              <a:rPr lang="ru-RU" b="1" i="1" dirty="0" smtClean="0">
                <a:solidFill>
                  <a:srgbClr val="000000"/>
                </a:solidFill>
                <a:latin typeface="Garamond" pitchFamily="18" charset="0"/>
              </a:rPr>
            </a:br>
            <a:r>
              <a:rPr lang="ru-RU" b="1" i="1" dirty="0" smtClean="0">
                <a:solidFill>
                  <a:srgbClr val="000000"/>
                </a:solidFill>
                <a:latin typeface="Garamond" pitchFamily="18" charset="0"/>
              </a:rPr>
              <a:t>«Тайна третьей планеты»</a:t>
            </a:r>
            <a:br>
              <a:rPr lang="ru-RU" b="1" i="1" dirty="0" smtClean="0">
                <a:solidFill>
                  <a:srgbClr val="000000"/>
                </a:solidFill>
                <a:latin typeface="Garamond" pitchFamily="18" charset="0"/>
              </a:rPr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03648" y="4725144"/>
            <a:ext cx="7416824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</a:rPr>
              <a:t>Составила</a:t>
            </a:r>
            <a:r>
              <a:rPr kumimoji="0" lang="ru-RU" sz="4400" b="1" i="1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</a:rPr>
              <a:t>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ru-RU" sz="4400" b="1" i="1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</a:rPr>
              <a:t>Савченко Т.В.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ru-RU" sz="4400" b="1" i="1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</a:rPr>
              <a:t>учитель начальных классов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</a:rPr>
              <a:t/>
            </a:r>
            <a:b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899592" y="2492896"/>
            <a:ext cx="7272337" cy="719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 подарили Алисе на базаре планеты </a:t>
            </a:r>
            <a:r>
              <a:rPr lang="ru-RU" sz="4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Блук</a:t>
            </a:r>
            <a:r>
              <a:rPr lang="ru-RU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pic>
        <p:nvPicPr>
          <p:cNvPr id="9218" name="Picture 2" descr="C:\Users\Tanya\Documents\мама\158 школа конкурсы\тайна 3 планеты\Рисунок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53006"/>
            <a:ext cx="6120680" cy="4588162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11560" y="5157192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Шапку  невидимку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1331640" y="2204864"/>
            <a:ext cx="6399213" cy="684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lnSpc>
                <a:spcPct val="95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Помощники людей </a:t>
            </a: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будущего</a:t>
            </a:r>
            <a:endParaRPr lang="ru-RU" sz="4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Tanya\Documents\мама\158 школа конкурсы\тайна 3 планеты\Рисунок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04664"/>
            <a:ext cx="6696744" cy="5632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827584" y="332656"/>
            <a:ext cx="7272337" cy="719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lnSpc>
                <a:spcPct val="95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Любимый напиток </a:t>
            </a:r>
            <a:r>
              <a:rPr lang="ru-RU" sz="44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Громозеки</a:t>
            </a: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560" y="571500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валерьянка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1267" name="Picture 3" descr="C:\Users\Tanya\Documents\мама\158 школа конкурсы\тайна 3 планеты\Рисунок16.jpg"/>
          <p:cNvPicPr>
            <a:picLocks noChangeAspect="1" noChangeArrowheads="1"/>
          </p:cNvPicPr>
          <p:nvPr/>
        </p:nvPicPr>
        <p:blipFill>
          <a:blip r:embed="rId2" cstate="print"/>
          <a:srcRect l="12199" r="11278"/>
          <a:stretch>
            <a:fillRect/>
          </a:stretch>
        </p:blipFill>
        <p:spPr bwMode="auto">
          <a:xfrm>
            <a:off x="1763688" y="1772816"/>
            <a:ext cx="5472608" cy="3934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827584" y="332656"/>
            <a:ext cx="7272337" cy="719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lnSpc>
                <a:spcPct val="95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Гордость планеты </a:t>
            </a:r>
            <a:r>
              <a:rPr lang="ru-RU" sz="44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Блук</a:t>
            </a:r>
            <a:endParaRPr lang="ru-RU" sz="4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Tanya\Documents\мама\158 школа конкурсы\тайна 3 планеты\Рисунок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6104" y="1543337"/>
            <a:ext cx="7524328" cy="45499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827584" y="2493838"/>
            <a:ext cx="7272337" cy="719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lnSpc>
                <a:spcPct val="95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Население планеты </a:t>
            </a:r>
            <a:r>
              <a:rPr lang="ru-RU" sz="44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Шелезяка</a:t>
            </a:r>
            <a:endParaRPr lang="ru-RU" sz="4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Tanya\Documents\мама\158 школа конкурсы\тайна 3 планеты\Рисунок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99" y="1052736"/>
            <a:ext cx="5477189" cy="4392488"/>
          </a:xfrm>
          <a:prstGeom prst="rect">
            <a:avLst/>
          </a:prstGeom>
          <a:noFill/>
        </p:spPr>
      </p:pic>
      <p:pic>
        <p:nvPicPr>
          <p:cNvPr id="13315" name="Picture 3" descr="C:\Users\Tanya\Documents\мама\158 школа конкурсы\тайна 3 планеты\Рисунок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1844824"/>
            <a:ext cx="2103438" cy="2103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827584" y="2493838"/>
            <a:ext cx="7272337" cy="719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lnSpc>
                <a:spcPct val="95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Чего не было на Земле в конце 21 века?</a:t>
            </a:r>
            <a:endParaRPr lang="ru-RU" sz="4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Tanya\Documents\мама\158 школа конкурсы\тайна 3 планеты\Рисунок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764704"/>
            <a:ext cx="7272808" cy="5473546"/>
          </a:xfrm>
          <a:prstGeom prst="rect">
            <a:avLst/>
          </a:prstGeom>
          <a:noFill/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388424" y="5733256"/>
            <a:ext cx="648072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Конкурс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«Угадай  планету»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1403648" y="476672"/>
            <a:ext cx="6400800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Полезных </a:t>
            </a:r>
            <a:r>
              <a:rPr lang="ru-RU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ископаемых на планете нет. Воды тоже нет. Атмосферы нет. </a:t>
            </a: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Ничего </a:t>
            </a:r>
            <a:r>
              <a:rPr lang="ru-RU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планете </a:t>
            </a: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нет. </a:t>
            </a:r>
            <a:endParaRPr lang="ru-RU" sz="4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4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 называется эта планета? </a:t>
            </a:r>
          </a:p>
        </p:txBody>
      </p:sp>
      <p:pic>
        <p:nvPicPr>
          <p:cNvPr id="6146" name="Picture 2" descr="C:\Users\Tanya\Documents\мама\158 школа конкурсы\тайна 3 планеты\Рисунок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92696"/>
            <a:ext cx="7663339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1371600" y="1152525"/>
            <a:ext cx="6400800" cy="647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была цветочная </a:t>
            </a: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планета…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 какой планете говорится?</a:t>
            </a:r>
          </a:p>
        </p:txBody>
      </p:sp>
      <p:pic>
        <p:nvPicPr>
          <p:cNvPr id="7170" name="Picture 2" descr="C:\Users\Tanya\Documents\мама\158 школа конкурсы\тайна 3 планеты\Рисунок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764704"/>
            <a:ext cx="5760640" cy="432717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27584" y="5203252"/>
            <a:ext cx="7632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363"/>
              </a:spcBef>
              <a:spcAft>
                <a:spcPts val="1425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Третья планета  в системе Медуза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244408" y="5949280"/>
            <a:ext cx="648072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206084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Конкурс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«Узнай  героя»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470025"/>
          </a:xfrm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Garamond" pitchFamily="18" charset="0"/>
              </a:rPr>
              <a:t>Игра-путешествие</a:t>
            </a:r>
            <a:br>
              <a:rPr lang="ru-RU" b="1" i="1" dirty="0" smtClean="0">
                <a:solidFill>
                  <a:srgbClr val="000000"/>
                </a:solidFill>
                <a:latin typeface="Garamond" pitchFamily="18" charset="0"/>
              </a:rPr>
            </a:br>
            <a:r>
              <a:rPr lang="ru-RU" b="1" i="1" dirty="0" smtClean="0">
                <a:solidFill>
                  <a:srgbClr val="000000"/>
                </a:solidFill>
                <a:latin typeface="Garamond" pitchFamily="18" charset="0"/>
              </a:rPr>
              <a:t>По мультфильму</a:t>
            </a:r>
            <a:br>
              <a:rPr lang="ru-RU" b="1" i="1" dirty="0" smtClean="0">
                <a:solidFill>
                  <a:srgbClr val="000000"/>
                </a:solidFill>
                <a:latin typeface="Garamond" pitchFamily="18" charset="0"/>
              </a:rPr>
            </a:br>
            <a:r>
              <a:rPr lang="ru-RU" b="1" i="1" dirty="0" smtClean="0">
                <a:solidFill>
                  <a:srgbClr val="000000"/>
                </a:solidFill>
                <a:latin typeface="Garamond" pitchFamily="18" charset="0"/>
              </a:rPr>
              <a:t>«Тайна третьей планеты»</a:t>
            </a:r>
            <a:br>
              <a:rPr lang="ru-RU" b="1" i="1" dirty="0" smtClean="0">
                <a:solidFill>
                  <a:srgbClr val="000000"/>
                </a:solidFill>
                <a:latin typeface="Garamond" pitchFamily="18" charset="0"/>
              </a:rPr>
            </a:b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564904"/>
            <a:ext cx="5904656" cy="3949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76672"/>
            <a:ext cx="7848872" cy="5238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Этот мужчина большого роста, с пышной рыжей бородой. Он хороший механик. Главное для него удовольствие копаться в двигателе и что-нибудь чинить в машинном отделении.</a:t>
            </a:r>
            <a:endParaRPr lang="ru-RU" sz="4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Tanya\Documents\мама\158 школа конкурсы\тайна 3 планеты\Рисунок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548680"/>
            <a:ext cx="6912768" cy="5293775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39552" y="5742384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Зелёный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76672"/>
            <a:ext cx="7848872" cy="5238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«… </a:t>
            </a: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спустил на пол свёрнутые для удобства щупальца, в очаровательной улыбке разинул свою полутораметровую пасть, дружески потянулся мне навстречу острыми когтищами» </a:t>
            </a:r>
            <a:endParaRPr lang="ru-RU" sz="4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595840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Громозека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6386" name="Picture 2" descr="C:\Users\Tanya\Documents\мама\158 школа конкурсы\тайна 3 планеты\Рисунок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8640"/>
            <a:ext cx="7848872" cy="5880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76672"/>
            <a:ext cx="7848872" cy="395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Он был очень похож на вентилятор. У него было три больших круглых уха, и когда он говорил, то вертел головой, так что поднимался ветер.</a:t>
            </a:r>
            <a:endParaRPr lang="ru-RU" sz="4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267744" y="5958408"/>
            <a:ext cx="6768752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1313">
              <a:spcAft>
                <a:spcPts val="1425"/>
              </a:spcAft>
              <a:buSzPct val="100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Ушан, житель </a:t>
            </a:r>
            <a:r>
              <a:rPr lang="ru-RU" sz="44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Блука</a:t>
            </a:r>
            <a:endParaRPr lang="ru-RU" sz="4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Tanya\Documents\мама\158 школа конкурсы\тайна 3 планеты\Рисунок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60648"/>
            <a:ext cx="7488832" cy="5702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76672"/>
            <a:ext cx="7848872" cy="430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Большая белая птица, у которой два клюва и золотая корона. Она запоминает сколько угодно слов, и притом сразу. У неё в голове всё умещается, до последнего слова. Она может перелетать между планетами и не дышать по несколько недель и даже месяцев.</a:t>
            </a:r>
            <a:endParaRPr lang="ru-RU" sz="36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411760" y="5589240"/>
            <a:ext cx="5112568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1313">
              <a:spcAft>
                <a:spcPts val="1425"/>
              </a:spcAft>
              <a:buSzPct val="100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Птица Говорун</a:t>
            </a:r>
            <a:endParaRPr lang="ru-RU" sz="4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Tanya\Documents\мама\158 школа конкурсы\тайна 3 планеты\Рисунок13.jpg"/>
          <p:cNvPicPr>
            <a:picLocks noChangeAspect="1" noChangeArrowheads="1"/>
          </p:cNvPicPr>
          <p:nvPr/>
        </p:nvPicPr>
        <p:blipFill>
          <a:blip r:embed="rId2" cstate="print"/>
          <a:srcRect l="7354" r="149" b="20565"/>
          <a:stretch>
            <a:fillRect/>
          </a:stretch>
        </p:blipFill>
        <p:spPr bwMode="auto">
          <a:xfrm>
            <a:off x="1043608" y="476671"/>
            <a:ext cx="7632848" cy="50148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64096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ней всегда что-нибудь случается, но все её приключения заканчивались пока благополучно. Она полезный в экспедиции человек – она умеет ухаживать за зверями и никогда ничего не боится.</a:t>
            </a:r>
            <a:endParaRPr lang="ru-RU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Tanya\Documents\мама\158 школа конкурсы\тайна 3 планеты\Рисунок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3967"/>
            <a:ext cx="8568952" cy="6587401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635896" y="485800"/>
            <a:ext cx="5112568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1313">
              <a:spcAft>
                <a:spcPts val="1425"/>
              </a:spcAft>
              <a:buSzPct val="100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Алиса  Селезнёва</a:t>
            </a:r>
            <a:endParaRPr lang="ru-RU" sz="4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7884368" y="5805264"/>
            <a:ext cx="648072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 l="20750" t="22266" r="20586" b="18672"/>
          <a:stretch>
            <a:fillRect/>
          </a:stretch>
        </p:blipFill>
        <p:spPr bwMode="auto">
          <a:xfrm>
            <a:off x="395535" y="980728"/>
            <a:ext cx="8268919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95536" y="571500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До  новых  встреч!!!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rm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000000"/>
                </a:solidFill>
                <a:latin typeface="Garamond" pitchFamily="18" charset="0"/>
              </a:rPr>
              <a:t>Карта  путешествия</a:t>
            </a:r>
            <a:br>
              <a:rPr lang="ru-RU" b="1" i="1" dirty="0" smtClean="0">
                <a:solidFill>
                  <a:srgbClr val="000000"/>
                </a:solidFill>
                <a:latin typeface="Garamond" pitchFamily="18" charset="0"/>
              </a:rPr>
            </a:br>
            <a:endParaRPr lang="ru-RU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 l="20196" t="9469" r="20033" b="6250"/>
          <a:stretch>
            <a:fillRect/>
          </a:stretch>
        </p:blipFill>
        <p:spPr bwMode="auto">
          <a:xfrm>
            <a:off x="971600" y="1124744"/>
            <a:ext cx="6840760" cy="542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4572000" y="4869160"/>
            <a:ext cx="172819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Старт!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63688" y="1772816"/>
            <a:ext cx="1728192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Юные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знатоки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80112" y="1484784"/>
            <a:ext cx="1728192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Угадай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планету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>
            <a:hlinkClick r:id="rId6" action="ppaction://hlinksldjump"/>
          </p:cNvPr>
          <p:cNvSpPr/>
          <p:nvPr/>
        </p:nvSpPr>
        <p:spPr>
          <a:xfrm>
            <a:off x="1403648" y="5301208"/>
            <a:ext cx="172819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Угадай  героя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домой 8">
            <a:hlinkClick r:id="" action="ppaction://hlinkshowjump?jump=lastslide" highlightClick="1"/>
          </p:cNvPr>
          <p:cNvSpPr/>
          <p:nvPr/>
        </p:nvSpPr>
        <p:spPr>
          <a:xfrm>
            <a:off x="8244408" y="6093296"/>
            <a:ext cx="539552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33265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</a:rPr>
              <a:t>Как звали главную героиню мультфильма?</a:t>
            </a:r>
            <a:endParaRPr lang="ru-RU" sz="32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792088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55576" y="476673"/>
            <a:ext cx="7772400" cy="1512167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</a:rPr>
              <a:t>Алиса  Селезнёва</a:t>
            </a:r>
            <a:b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1403648" y="548680"/>
            <a:ext cx="6400800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Название космического корабля, на котором летала Алиса?</a:t>
            </a:r>
          </a:p>
        </p:txBody>
      </p:sp>
      <p:pic>
        <p:nvPicPr>
          <p:cNvPr id="3074" name="Picture 2" descr="C:\Users\Tanya\Documents\мама\158 школа конкурсы\тайна 3 планеты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008162"/>
            <a:ext cx="5434012" cy="322103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491880" y="5301208"/>
            <a:ext cx="222689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«Пегас»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7884368" y="5805264"/>
            <a:ext cx="648072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Конкурс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«Юные  знатоки»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1187450" y="908050"/>
            <a:ext cx="6400800" cy="1008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</a:rPr>
              <a:t>Кем оказалась алмазная черепашка?</a:t>
            </a:r>
          </a:p>
        </p:txBody>
      </p:sp>
      <p:pic>
        <p:nvPicPr>
          <p:cNvPr id="4098" name="Picture 2" descr="C:\Users\Tanya\Documents\мама\158 школа конкурсы\тайна 3 планеты\Рисунок4.jpg"/>
          <p:cNvPicPr>
            <a:picLocks noChangeAspect="1" noChangeArrowheads="1"/>
          </p:cNvPicPr>
          <p:nvPr/>
        </p:nvPicPr>
        <p:blipFill>
          <a:blip r:embed="rId2" cstate="print"/>
          <a:srcRect l="8028" t="8124"/>
          <a:stretch>
            <a:fillRect/>
          </a:stretch>
        </p:blipFill>
        <p:spPr bwMode="auto">
          <a:xfrm>
            <a:off x="2051720" y="2348880"/>
            <a:ext cx="4968552" cy="3998482"/>
          </a:xfrm>
          <a:prstGeom prst="rect">
            <a:avLst/>
          </a:prstGeom>
          <a:noFill/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411760" y="620688"/>
            <a:ext cx="4824536" cy="144016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150000"/>
              </a:lnSpc>
              <a:spcBef>
                <a:spcPts val="363"/>
              </a:spcBef>
              <a:spcAft>
                <a:spcPts val="1425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Робот-шпион</a:t>
            </a:r>
            <a:endParaRPr lang="ru-RU" sz="4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1331640" y="476672"/>
            <a:ext cx="6400800" cy="719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Кем считала себя Алиса Селезнёва?</a:t>
            </a:r>
          </a:p>
        </p:txBody>
      </p:sp>
      <p:pic>
        <p:nvPicPr>
          <p:cNvPr id="5122" name="Picture 2" descr="C:\Users\Tanya\Documents\мама\158 школа конкурсы\тайна 3 планеты\Рисунок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916831"/>
            <a:ext cx="6912768" cy="4748065"/>
          </a:xfrm>
          <a:prstGeom prst="rect">
            <a:avLst/>
          </a:prstGeom>
          <a:noFill/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268265" y="548680"/>
            <a:ext cx="6624215" cy="724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Царём природы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1331640" y="476672"/>
            <a:ext cx="6400800" cy="863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Кто отличается умом и сообразительностью?</a:t>
            </a:r>
          </a:p>
        </p:txBody>
      </p:sp>
      <p:pic>
        <p:nvPicPr>
          <p:cNvPr id="8194" name="Picture 2" descr="C:\Users\Tanya\Documents\мама\158 школа конкурсы\тайна 3 планеты\Рисунок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76672"/>
            <a:ext cx="6120680" cy="4207592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39552" y="494116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Птица  Говорун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309</Words>
  <Application>Microsoft Office PowerPoint</Application>
  <PresentationFormat>Экран (4:3)</PresentationFormat>
  <Paragraphs>49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Игра-путешествие По мультфильму «Тайна третьей планеты» </vt:lpstr>
      <vt:lpstr>Игра-путешествие По мультфильму «Тайна третьей планеты» </vt:lpstr>
      <vt:lpstr>Карта  путешествия </vt:lpstr>
      <vt:lpstr>Слайд 4</vt:lpstr>
      <vt:lpstr>Слайд 5</vt:lpstr>
      <vt:lpstr>Конкурс   «Юные  знатоки»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Конкурс   «Угадай  планету»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Игра-путешествие По мультфильму «Тайна третьей планеты» </dc:title>
  <dc:creator>Tanya</dc:creator>
  <cp:lastModifiedBy>Tanya</cp:lastModifiedBy>
  <cp:revision>16</cp:revision>
  <dcterms:created xsi:type="dcterms:W3CDTF">2021-01-30T11:30:43Z</dcterms:created>
  <dcterms:modified xsi:type="dcterms:W3CDTF">2021-04-17T09:16:13Z</dcterms:modified>
</cp:coreProperties>
</file>