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4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3%D0%BE%D1%81%D1%83%D0%B4%D0%B0%D1%80%D1%81%D1%82%D0%B2%D0%B5%D0%BD%D0%BD%D0%B0%D1%8F_%D0%BF%D1%80%D0%B5%D0%BC%D0%B8%D1%8F_%D0%A1%D0%A1%D0%A1%D0%A0" TargetMode="External"/><Relationship Id="rId2" Type="http://schemas.openxmlformats.org/officeDocument/2006/relationships/hyperlink" Target="https://ru.wikipedia.org/wiki/%D0%A4%D0%B0%D0%BD%D1%82%D0%B0%D1%81%D1%82%D0%B8%D0%BA%D0%B0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ru.wikipedia.org/wiki/%D0%9F%D1%81%D0%B5%D0%B2%D0%B4%D0%BE%D0%BD%D0%B8%D0%BC" TargetMode="External"/><Relationship Id="rId4" Type="http://schemas.openxmlformats.org/officeDocument/2006/relationships/hyperlink" Target="https://ru.wikipedia.org/wiki/1982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Кир Булычёв</a:t>
            </a:r>
            <a:br>
              <a:rPr lang="ru-RU" dirty="0" smtClean="0"/>
            </a:br>
            <a:r>
              <a:rPr lang="vi-VN" b="1" dirty="0"/>
              <a:t>И́горь Все́володович Може́йко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rs.mds.yandex.net/get-turbo/1921107/rth1900124ff63e2d81fd6a3ba1e4580ba9/max_g480_c12_r16x9_pd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584" y="1844824"/>
            <a:ext cx="11545279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358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4612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22387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Анализируем произведение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О каком приключении Алисы вы прочитали?</a:t>
            </a:r>
          </a:p>
          <a:p>
            <a:r>
              <a:rPr lang="ru-RU" dirty="0"/>
              <a:t>Кто главные герои рассказа? </a:t>
            </a:r>
          </a:p>
          <a:p>
            <a:r>
              <a:rPr lang="ru-RU" dirty="0"/>
              <a:t>От чьего имени ведётся рассказ? Докажите.</a:t>
            </a:r>
          </a:p>
          <a:p>
            <a:r>
              <a:rPr lang="ru-RU" dirty="0"/>
              <a:t>Что вы думаете о рассказчике? Какой у него характер?</a:t>
            </a:r>
          </a:p>
          <a:p>
            <a:r>
              <a:rPr lang="ru-RU" dirty="0"/>
              <a:t>В чём фантастичность, необычность всего произошедшего?</a:t>
            </a:r>
          </a:p>
          <a:p>
            <a:r>
              <a:rPr lang="ru-RU" dirty="0"/>
              <a:t>Как герои отнеслись к истории с кустиками вначале? Изменилось ли их отношение потом? Объясните.</a:t>
            </a:r>
          </a:p>
          <a:p>
            <a:r>
              <a:rPr lang="ru-RU" dirty="0"/>
              <a:t>Охарактеризуйте Алису. Какой она была?</a:t>
            </a:r>
          </a:p>
          <a:p>
            <a:r>
              <a:rPr lang="ru-RU" dirty="0"/>
              <a:t>Какое средство художественной выразительности использует автор?</a:t>
            </a:r>
          </a:p>
          <a:p>
            <a:r>
              <a:rPr lang="ru-RU" dirty="0"/>
              <a:t>Подумайте, изменилось бы что-нибудь в произведении, если бы автор не использовал приём олицетворения?</a:t>
            </a:r>
          </a:p>
          <a:p>
            <a:endParaRPr lang="ru-RU" dirty="0"/>
          </a:p>
        </p:txBody>
      </p:sp>
      <p:pic>
        <p:nvPicPr>
          <p:cNvPr id="5122" name="Picture 2" descr="https://uchebnik.mos.ru/system_2/atomic_objects/files/003/875/067/original/%D0%B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419" y="33754"/>
            <a:ext cx="1724624" cy="1523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184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Русский </a:t>
            </a:r>
            <a:r>
              <a:rPr lang="ru-RU" sz="3600" dirty="0"/>
              <a:t>советский </a:t>
            </a:r>
            <a:r>
              <a:rPr lang="ru-RU" sz="3600" dirty="0">
                <a:hlinkClick r:id="rId2" tooltip="Фантастика"/>
              </a:rPr>
              <a:t>писатель-фантаст</a:t>
            </a:r>
            <a:r>
              <a:rPr lang="ru-RU" sz="3600" dirty="0"/>
              <a:t>, драматург, сценарист и литературовед. Историк и </a:t>
            </a:r>
            <a:r>
              <a:rPr lang="ru-RU" sz="3600" dirty="0" smtClean="0"/>
              <a:t>востоковед</a:t>
            </a:r>
            <a:r>
              <a:rPr lang="ru-RU" sz="3600" dirty="0"/>
              <a:t>.</a:t>
            </a:r>
            <a:r>
              <a:rPr lang="ru-RU" sz="3600" dirty="0" smtClean="0"/>
              <a:t> </a:t>
            </a:r>
            <a:r>
              <a:rPr lang="ru-RU" sz="3600" dirty="0"/>
              <a:t>Доктор исторических наук. Лауреат </a:t>
            </a:r>
            <a:r>
              <a:rPr lang="ru-RU" sz="3600" dirty="0">
                <a:hlinkClick r:id="rId3" tooltip="Государственная премия СССР"/>
              </a:rPr>
              <a:t>Государственной премии СССР</a:t>
            </a:r>
            <a:r>
              <a:rPr lang="ru-RU" sz="3600" dirty="0"/>
              <a:t>(</a:t>
            </a:r>
            <a:r>
              <a:rPr lang="ru-RU" sz="3600" dirty="0">
                <a:hlinkClick r:id="rId4" tooltip="1982"/>
              </a:rPr>
              <a:t>1982</a:t>
            </a:r>
            <a:r>
              <a:rPr lang="ru-RU" sz="3600" dirty="0"/>
              <a:t>). </a:t>
            </a:r>
            <a:endParaRPr lang="ru-RU" sz="3600" dirty="0" smtClean="0"/>
          </a:p>
          <a:p>
            <a:endParaRPr lang="ru-RU" sz="3600" dirty="0" smtClean="0">
              <a:hlinkClick r:id="rId5" tooltip="Псевдоним"/>
            </a:endParaRPr>
          </a:p>
          <a:p>
            <a:r>
              <a:rPr lang="ru-RU" sz="3600" dirty="0" smtClean="0">
                <a:hlinkClick r:id="rId5" tooltip="Псевдоним"/>
              </a:rPr>
              <a:t>Псевдоним</a:t>
            </a:r>
            <a:r>
              <a:rPr lang="ru-RU" sz="3600" dirty="0"/>
              <a:t> скомпонован из имени жены Киры и девичьей фамилии матери писателя, Марии Михайловны Булычёвой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33817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454822"/>
            <a:ext cx="42498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vi-VN" sz="5400" b="1" dirty="0"/>
              <a:t>Фанта́стика</a:t>
            </a:r>
            <a:r>
              <a:rPr lang="vi-VN" dirty="0"/>
              <a:t> 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628800"/>
            <a:ext cx="84969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жанр и творческий метод в художественной литературе, кино, изобразительном и других формах искусства, характеризуемый использованием фантастического допущения, «элемента необычайного», нарушением границ реальности, принятых условностей. Современная фантастика включает в себя такие жанры как научная фантастика, </a:t>
            </a:r>
            <a:r>
              <a:rPr lang="ru-RU" sz="3200" dirty="0" err="1"/>
              <a:t>фэнтези</a:t>
            </a:r>
            <a:r>
              <a:rPr lang="ru-RU" sz="3200" dirty="0"/>
              <a:t>, ужасы, магический реализм и многие другие.</a:t>
            </a:r>
          </a:p>
        </p:txBody>
      </p:sp>
    </p:spTree>
    <p:extLst>
      <p:ext uri="{BB962C8B-B14F-4D97-AF65-F5344CB8AC3E}">
        <p14:creationId xmlns:p14="http://schemas.microsoft.com/office/powerpoint/2010/main" val="854573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0" y="1124744"/>
            <a:ext cx="9364885" cy="5742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7704" y="188640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/>
              <a:t>Экранизации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2055826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16632"/>
            <a:ext cx="67687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«Гостья из будущего», 1984 По повести «Сто лет тому вперед», 1977 год, Кир Булычев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518" y="2060848"/>
            <a:ext cx="732472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0796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2656"/>
            <a:ext cx="73448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«Тайна третьей планеты», 1981 По повести «Путешествие Алисы», 1971 год, Кир Булычев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04864"/>
            <a:ext cx="60960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4684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77227" y="405916"/>
            <a:ext cx="41895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«Два билета в Индию</a:t>
            </a:r>
            <a:r>
              <a:rPr lang="ru-RU" dirty="0"/>
              <a:t>»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4436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404664"/>
            <a:ext cx="31566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 </a:t>
            </a:r>
            <a:r>
              <a:rPr lang="ru-RU" sz="3200" b="1" dirty="0"/>
              <a:t>«Лиловый шар»</a:t>
            </a:r>
          </a:p>
        </p:txBody>
      </p:sp>
      <p:pic>
        <p:nvPicPr>
          <p:cNvPr id="6146" name="Picture 2" descr="https://static.etvnet.com/shared/albums/media/25/255863-lilovyij-shar-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7000875" cy="393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246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713039"/>
            <a:ext cx="67149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«</a:t>
            </a:r>
            <a:r>
              <a:rPr lang="ru-RU" sz="3200" b="1" dirty="0"/>
              <a:t>Алиса знает, что делать», 2012-2019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04864"/>
            <a:ext cx="762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07412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63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Кир Булычёв И́горь Все́володович Може́йко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Анализируем произведение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Кир Булычёв И́горь Все́володович Може́йко</dc:title>
  <dc:creator>Jul</dc:creator>
  <cp:lastModifiedBy>Agaltsova</cp:lastModifiedBy>
  <cp:revision>14</cp:revision>
  <dcterms:created xsi:type="dcterms:W3CDTF">2021-04-17T09:17:50Z</dcterms:created>
  <dcterms:modified xsi:type="dcterms:W3CDTF">2021-04-17T13:27:52Z</dcterms:modified>
</cp:coreProperties>
</file>