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0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CDEFA-B92E-4EB4-AEB1-A0CDD9E70976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97712-48C3-4D5B-B317-8867172416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77272"/>
            <a:ext cx="6400800" cy="6480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2020 год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08720"/>
            <a:ext cx="8748464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Паспорт  мини-музея</a:t>
            </a:r>
          </a:p>
          <a:p>
            <a:pPr algn="ctr"/>
            <a:r>
              <a:rPr lang="ru-RU" sz="7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«От зерна до каравая</a:t>
            </a:r>
            <a:r>
              <a:rPr lang="ru-RU" sz="7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»</a:t>
            </a:r>
            <a:endParaRPr lang="ru-RU" sz="7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3" cstate="screen"/>
          <a:srcRect r="-3079"/>
          <a:stretch>
            <a:fillRect/>
          </a:stretch>
        </p:blipFill>
        <p:spPr bwMode="auto">
          <a:xfrm>
            <a:off x="323528" y="3645024"/>
            <a:ext cx="3059832" cy="29267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75856" y="4365104"/>
            <a:ext cx="54006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Музей создали:</a:t>
            </a:r>
          </a:p>
          <a:p>
            <a:pPr algn="r"/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800" spc="50" dirty="0" err="1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Башар</a:t>
            </a: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Л.С.</a:t>
            </a:r>
          </a:p>
          <a:p>
            <a:pPr algn="r"/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и родители средней</a:t>
            </a:r>
            <a:r>
              <a:rPr lang="ru-RU" sz="2800" cap="none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группы</a:t>
            </a:r>
            <a:endParaRPr lang="ru-RU" sz="2800" cap="none" spc="50" dirty="0">
              <a:ln w="11430"/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/>
          <a:lstStyle/>
          <a:p>
            <a: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Сельскохозяйственные машины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2" cstate="screen"/>
          <a:srcRect r="-3079"/>
          <a:stretch>
            <a:fillRect/>
          </a:stretch>
        </p:blipFill>
        <p:spPr bwMode="auto">
          <a:xfrm>
            <a:off x="5868144" y="3931204"/>
            <a:ext cx="3059832" cy="2926796"/>
          </a:xfrm>
          <a:prstGeom prst="rect">
            <a:avLst/>
          </a:prstGeom>
          <a:noFill/>
        </p:spPr>
      </p:pic>
      <p:pic>
        <p:nvPicPr>
          <p:cNvPr id="5" name="Рисунок 4" descr="F:\DCIM\102___10\IMG_0131.JPG"/>
          <p:cNvPicPr/>
          <p:nvPr/>
        </p:nvPicPr>
        <p:blipFill>
          <a:blip r:embed="rId3" cstate="print"/>
          <a:srcRect r="18884" b="-1800"/>
          <a:stretch>
            <a:fillRect/>
          </a:stretch>
        </p:blipFill>
        <p:spPr bwMode="auto">
          <a:xfrm>
            <a:off x="899592" y="1772816"/>
            <a:ext cx="482453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/>
          <a:lstStyle/>
          <a:p>
            <a: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Книжный уголок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2" cstate="screen"/>
          <a:srcRect r="-3079"/>
          <a:stretch>
            <a:fillRect/>
          </a:stretch>
        </p:blipFill>
        <p:spPr bwMode="auto">
          <a:xfrm>
            <a:off x="5868144" y="3931204"/>
            <a:ext cx="3059832" cy="2926796"/>
          </a:xfrm>
          <a:prstGeom prst="rect">
            <a:avLst/>
          </a:prstGeom>
          <a:noFill/>
        </p:spPr>
      </p:pic>
      <p:pic>
        <p:nvPicPr>
          <p:cNvPr id="5" name="Рисунок 4" descr="F:\DCIM\102___10\IMG_01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5501778" cy="427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/>
          <a:lstStyle/>
          <a:p>
            <a: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Русское чаепитие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2" cstate="screen"/>
          <a:srcRect r="-3079"/>
          <a:stretch>
            <a:fillRect/>
          </a:stretch>
        </p:blipFill>
        <p:spPr bwMode="auto">
          <a:xfrm>
            <a:off x="5724128" y="3931204"/>
            <a:ext cx="3059832" cy="2926796"/>
          </a:xfrm>
          <a:prstGeom prst="rect">
            <a:avLst/>
          </a:prstGeom>
          <a:noFill/>
        </p:spPr>
      </p:pic>
      <p:pic>
        <p:nvPicPr>
          <p:cNvPr id="5" name="Рисунок 4" descr="F:\DCIM\102___10\IMG_0127.JPG"/>
          <p:cNvPicPr/>
          <p:nvPr/>
        </p:nvPicPr>
        <p:blipFill>
          <a:blip r:embed="rId3" cstate="print"/>
          <a:srcRect l="25734" t="37062" r="33823" b="17655"/>
          <a:stretch>
            <a:fillRect/>
          </a:stretch>
        </p:blipFill>
        <p:spPr bwMode="auto">
          <a:xfrm>
            <a:off x="251520" y="1916832"/>
            <a:ext cx="540060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DCIM\102___10\IMG_0139.JPG"/>
          <p:cNvPicPr/>
          <p:nvPr/>
        </p:nvPicPr>
        <p:blipFill>
          <a:blip r:embed="rId4" cstate="print"/>
          <a:srcRect l="21501" t="50647" r="49062" b="-1294"/>
          <a:stretch>
            <a:fillRect/>
          </a:stretch>
        </p:blipFill>
        <p:spPr bwMode="auto">
          <a:xfrm>
            <a:off x="6516216" y="1196752"/>
            <a:ext cx="23762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9"/>
            <a:ext cx="8568952" cy="936103"/>
          </a:xfrm>
        </p:spPr>
        <p:txBody>
          <a:bodyPr>
            <a:normAutofit/>
          </a:bodyPr>
          <a:lstStyle/>
          <a:p>
            <a: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Хлебобулочные и макаронные изделия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2" cstate="screen"/>
          <a:srcRect r="-3079"/>
          <a:stretch>
            <a:fillRect/>
          </a:stretch>
        </p:blipFill>
        <p:spPr bwMode="auto">
          <a:xfrm>
            <a:off x="5868144" y="3931204"/>
            <a:ext cx="3059832" cy="2926796"/>
          </a:xfrm>
          <a:prstGeom prst="rect">
            <a:avLst/>
          </a:prstGeom>
          <a:noFill/>
        </p:spPr>
      </p:pic>
      <p:pic>
        <p:nvPicPr>
          <p:cNvPr id="5" name="Рисунок 4" descr="F:\DCIM\102___10\IMG_0138.JPG"/>
          <p:cNvPicPr/>
          <p:nvPr/>
        </p:nvPicPr>
        <p:blipFill>
          <a:blip r:embed="rId3" cstate="print"/>
          <a:srcRect t="130" r="16881"/>
          <a:stretch>
            <a:fillRect/>
          </a:stretch>
        </p:blipFill>
        <p:spPr bwMode="auto">
          <a:xfrm rot="5400000">
            <a:off x="590541" y="1361786"/>
            <a:ext cx="508259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sz="49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Перспективы развития музея: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712968" cy="480208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оформление выставки детских работ: </a:t>
            </a:r>
          </a:p>
          <a:p>
            <a:pPr algn="l"/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коллективных и индивидуальных;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создание новых разделов музея:</a:t>
            </a:r>
          </a:p>
          <a:p>
            <a:pPr algn="l">
              <a:buFontTx/>
              <a:buChar char="-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как раньше растили хлеб,</a:t>
            </a:r>
          </a:p>
          <a:p>
            <a:pPr algn="l">
              <a:buFontTx/>
              <a:buChar char="-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хлеб разных народов;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подбор мультфильмов и видеороликов по теме;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проведение экскурсий для других групп;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проведение занятий на базе музея.</a:t>
            </a:r>
          </a:p>
          <a:p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2" cstate="screen"/>
          <a:srcRect r="-3079"/>
          <a:stretch>
            <a:fillRect/>
          </a:stretch>
        </p:blipFill>
        <p:spPr bwMode="auto">
          <a:xfrm>
            <a:off x="6084168" y="3931204"/>
            <a:ext cx="3059832" cy="2926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24135"/>
          </a:xfrm>
        </p:spPr>
        <p:txBody>
          <a:bodyPr>
            <a:noAutofit/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b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9051" t="25851" r="8263" b="9050"/>
          <a:stretch>
            <a:fillRect/>
          </a:stretch>
        </p:blipFill>
        <p:spPr bwMode="auto">
          <a:xfrm>
            <a:off x="583686" y="1484784"/>
            <a:ext cx="8048634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0"/>
            <a:ext cx="630019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Паспортные данные:        Наименование мини-музея:</a:t>
            </a:r>
            <a:endParaRPr lang="ru-RU" sz="4400" b="1" u="sng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484785"/>
            <a:ext cx="4499992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Мини-музей </a:t>
            </a:r>
          </a:p>
          <a:p>
            <a:pPr algn="ctr"/>
            <a:r>
              <a:rPr lang="ru-RU" sz="48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От зерна до </a:t>
            </a:r>
          </a:p>
          <a:p>
            <a:pPr algn="ctr"/>
            <a: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каравая</a:t>
            </a:r>
            <a:r>
              <a:rPr lang="ru-RU" sz="48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»</a:t>
            </a:r>
            <a:endParaRPr lang="ru-RU" sz="4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2" cstate="screen"/>
          <a:srcRect r="-3079"/>
          <a:stretch>
            <a:fillRect/>
          </a:stretch>
        </p:blipFill>
        <p:spPr bwMode="auto">
          <a:xfrm>
            <a:off x="179512" y="3789040"/>
            <a:ext cx="3059832" cy="2926796"/>
          </a:xfrm>
          <a:prstGeom prst="rect">
            <a:avLst/>
          </a:prstGeom>
          <a:noFill/>
        </p:spPr>
      </p:pic>
      <p:pic>
        <p:nvPicPr>
          <p:cNvPr id="8" name="Содержимое 7" descr="F:\DCIM\102___10\IMG_0127.JPG"/>
          <p:cNvPicPr>
            <a:picLocks noGrp="1"/>
          </p:cNvPicPr>
          <p:nvPr>
            <p:ph idx="1"/>
          </p:nvPr>
        </p:nvPicPr>
        <p:blipFill>
          <a:blip r:embed="rId3" cstate="print"/>
          <a:srcRect l="12903" t="15385" r="11290" b="9615"/>
          <a:stretch>
            <a:fillRect/>
          </a:stretch>
        </p:blipFill>
        <p:spPr bwMode="auto">
          <a:xfrm>
            <a:off x="3923928" y="2276872"/>
            <a:ext cx="482453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648072"/>
          </a:xfrm>
        </p:spPr>
        <p:txBody>
          <a:bodyPr>
            <a:noAutofit/>
          </a:bodyPr>
          <a:lstStyle/>
          <a:p>
            <a: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Актуальность:</a:t>
            </a:r>
            <a:b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136904" cy="288032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2"/>
                </a:solidFill>
              </a:rPr>
              <a:t>     Для знакомства с нелегким процессом выращивания и изготовления хлеба, для обогащения знаний детей о многообразии хлебобулочных изделий, для воспитания бережного отношения к хлебу было принято решение создать в средней группе мини-музей хлеба.</a:t>
            </a:r>
          </a:p>
          <a:p>
            <a:endParaRPr lang="ru-RU" dirty="0"/>
          </a:p>
        </p:txBody>
      </p:sp>
      <p:pic>
        <p:nvPicPr>
          <p:cNvPr id="4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2" cstate="screen"/>
          <a:srcRect r="-3079"/>
          <a:stretch>
            <a:fillRect/>
          </a:stretch>
        </p:blipFill>
        <p:spPr bwMode="auto">
          <a:xfrm>
            <a:off x="179512" y="3789040"/>
            <a:ext cx="3059832" cy="2926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368151"/>
          </a:xfrm>
        </p:spPr>
        <p:txBody>
          <a:bodyPr>
            <a:noAutofit/>
          </a:bodyPr>
          <a:lstStyle/>
          <a:p>
            <a: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Цель создания:</a:t>
            </a:r>
            <a:b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7992888" cy="288032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Создание условий для развития познавательных и творческих способностей детей, мышления, воображения, связной речи, воспитание бережного отношения к хлебу и труду взрослых.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2" cstate="screen"/>
          <a:srcRect r="-3079"/>
          <a:stretch>
            <a:fillRect/>
          </a:stretch>
        </p:blipFill>
        <p:spPr bwMode="auto">
          <a:xfrm>
            <a:off x="0" y="3931204"/>
            <a:ext cx="3059832" cy="2926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936103"/>
          </a:xfrm>
        </p:spPr>
        <p:txBody>
          <a:bodyPr>
            <a:normAutofit/>
          </a:bodyPr>
          <a:lstStyle/>
          <a:p>
            <a: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Задачи: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424936" cy="511256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-обогащение и уточнение знаний детей о хлебе, труде взрослых;</a:t>
            </a:r>
          </a:p>
          <a:p>
            <a:pPr algn="l"/>
            <a:r>
              <a:rPr lang="ru-RU" sz="1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-формирование знаний о процессе приготовления хлеба как полезного и необходимого продукта для жизни человека;</a:t>
            </a:r>
          </a:p>
          <a:p>
            <a:pPr algn="l"/>
            <a:r>
              <a:rPr lang="ru-RU" sz="1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-формирование представлений о выращивании хлеба от зерна до колоска; </a:t>
            </a:r>
          </a:p>
          <a:p>
            <a:pPr algn="l"/>
            <a:r>
              <a:rPr lang="ru-RU" sz="1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привитие уважения к хлебу и людям, вырастившим его.</a:t>
            </a:r>
          </a:p>
          <a:p>
            <a:endParaRPr lang="ru-RU" dirty="0"/>
          </a:p>
        </p:txBody>
      </p:sp>
      <p:pic>
        <p:nvPicPr>
          <p:cNvPr id="4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2" cstate="screen"/>
          <a:srcRect r="-3079"/>
          <a:stretch>
            <a:fillRect/>
          </a:stretch>
        </p:blipFill>
        <p:spPr bwMode="auto">
          <a:xfrm>
            <a:off x="6084168" y="3931204"/>
            <a:ext cx="3059832" cy="2926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80119"/>
          </a:xfrm>
        </p:spPr>
        <p:txBody>
          <a:bodyPr/>
          <a:lstStyle/>
          <a:p>
            <a:r>
              <a:rPr lang="ru-RU" b="1" u="sng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Адресность</a:t>
            </a:r>
            <a: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6480720" cy="4010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Мини - музей предназначен для родителей и воспитанников детского сада, где проводится НОД по образовательным областям с детьми, с использованием экспонатов музея.</a:t>
            </a:r>
          </a:p>
          <a:p>
            <a:endParaRPr lang="ru-RU" dirty="0"/>
          </a:p>
        </p:txBody>
      </p:sp>
      <p:pic>
        <p:nvPicPr>
          <p:cNvPr id="4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2" cstate="screen"/>
          <a:srcRect r="-3079"/>
          <a:stretch>
            <a:fillRect/>
          </a:stretch>
        </p:blipFill>
        <p:spPr bwMode="auto">
          <a:xfrm>
            <a:off x="5364088" y="3573016"/>
            <a:ext cx="3059832" cy="2926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52735"/>
          </a:xfrm>
        </p:spPr>
        <p:txBody>
          <a:bodyPr/>
          <a:lstStyle/>
          <a:p>
            <a: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Наглядность: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908720"/>
            <a:ext cx="8784976" cy="5472608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Коллекция экспозиций содержит разнообразный наглядный и практический материал:</a:t>
            </a:r>
          </a:p>
          <a:p>
            <a:pPr algn="l"/>
            <a:r>
              <a:rPr lang="ru-RU" sz="9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Крупы и муку из этих злаковых культур.</a:t>
            </a:r>
          </a:p>
          <a:p>
            <a:pPr algn="l"/>
            <a:r>
              <a:rPr lang="ru-RU" sz="9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Методические, наглядные пособия: «Откуда, что берется?- Хлеб», «Достань и назови», загадки о хлебобулочных изделиях.</a:t>
            </a:r>
          </a:p>
          <a:p>
            <a:pPr algn="l"/>
            <a:r>
              <a:rPr lang="ru-RU" sz="9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Книги с пословицами, поговорками, стихами и рассказами о хлебе.</a:t>
            </a:r>
          </a:p>
          <a:p>
            <a:pPr algn="l"/>
            <a:r>
              <a:rPr lang="ru-RU" sz="9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Настольный театр «Колобок»</a:t>
            </a:r>
          </a:p>
          <a:p>
            <a:pPr algn="l"/>
            <a:r>
              <a:rPr lang="ru-RU" sz="9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Макет мельницы, русской печки.</a:t>
            </a:r>
          </a:p>
          <a:p>
            <a:pPr algn="l"/>
            <a:r>
              <a:rPr lang="ru-RU" sz="9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Набор картинок «Сельхозтехника», «Профессии».</a:t>
            </a:r>
          </a:p>
          <a:p>
            <a:pPr algn="l"/>
            <a:r>
              <a:rPr lang="ru-RU" sz="9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Модель трактора, грузовика, куклы пекаря. </a:t>
            </a:r>
          </a:p>
          <a:p>
            <a:pPr algn="l"/>
            <a:r>
              <a:rPr lang="ru-RU" sz="9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Скалка, сито для просеивания муки, форма для выпечки хлеба, соленое тесто. </a:t>
            </a:r>
          </a:p>
          <a:p>
            <a:pPr algn="l"/>
            <a:r>
              <a:rPr lang="ru-RU" sz="9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Самовар, чайные пары.</a:t>
            </a:r>
          </a:p>
          <a:p>
            <a:pPr algn="l"/>
            <a:r>
              <a:rPr lang="ru-RU" sz="9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«Хлебный дом»: макеты хлебобулочных изделий, выполненные из соленого теста.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96143"/>
          </a:xfrm>
        </p:spPr>
        <p:txBody>
          <a:bodyPr>
            <a:normAutofit fontScale="90000"/>
          </a:bodyPr>
          <a:lstStyle/>
          <a:p>
            <a:r>
              <a:rPr lang="ru-RU" sz="49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План работы по созданию</a:t>
            </a:r>
            <a:br>
              <a:rPr lang="ru-RU" sz="49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9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мини-музея:</a:t>
            </a:r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352928" cy="4298032"/>
          </a:xfrm>
        </p:spPr>
        <p:txBody>
          <a:bodyPr>
            <a:noAutofit/>
          </a:bodyPr>
          <a:lstStyle/>
          <a:p>
            <a:pPr marL="914400" indent="-914400" algn="l">
              <a:buFont typeface="+mj-lt"/>
              <a:buAutoNum type="arabicPeriod"/>
            </a:pPr>
            <a:r>
              <a:rPr lang="ru-RU" sz="2800" u="sng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</a:p>
          <a:p>
            <a:pPr marL="914400" indent="-914400" algn="l">
              <a:buFont typeface="Arial" pitchFamily="34" charset="0"/>
              <a:buChar char="•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Определение темы и названия музея</a:t>
            </a:r>
          </a:p>
          <a:p>
            <a:pPr marL="914400" indent="-914400" algn="l">
              <a:buFont typeface="Arial" pitchFamily="34" charset="0"/>
              <a:buChar char="•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Выбор места для размещения</a:t>
            </a:r>
          </a:p>
          <a:p>
            <a:pPr marL="914400" indent="-914400" algn="l">
              <a:buAutoNum type="arabicPeriod" startAt="2"/>
            </a:pPr>
            <a:r>
              <a:rPr lang="ru-RU" sz="2800" u="sng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Практический этап:</a:t>
            </a:r>
          </a:p>
          <a:p>
            <a:pPr marL="914400" indent="-914400" algn="l">
              <a:buFont typeface="Arial" pitchFamily="34" charset="0"/>
              <a:buChar char="•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Сбор экспонатов</a:t>
            </a:r>
          </a:p>
          <a:p>
            <a:pPr marL="914400" indent="-914400" algn="l">
              <a:buFont typeface="Arial" pitchFamily="34" charset="0"/>
              <a:buChar char="•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Оформление выставки</a:t>
            </a:r>
          </a:p>
          <a:p>
            <a:pPr marL="914400" indent="-914400" algn="l">
              <a:buFont typeface="Arial" pitchFamily="34" charset="0"/>
              <a:buChar char="•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с детьми</a:t>
            </a:r>
          </a:p>
          <a:p>
            <a:pPr marL="914400" indent="-914400" algn="l">
              <a:buAutoNum type="arabicPeriod" startAt="3"/>
            </a:pPr>
            <a:r>
              <a:rPr lang="ru-RU" sz="2800" u="sng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Подведение итогов:</a:t>
            </a:r>
          </a:p>
          <a:p>
            <a:pPr marL="914400" indent="-914400" algn="l">
              <a:buFont typeface="Arial" pitchFamily="34" charset="0"/>
              <a:buChar char="•"/>
            </a:pPr>
            <a:r>
              <a:rPr lang="ru-RU" sz="2800" spc="5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Проведение экскурсий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2" cstate="screen"/>
          <a:srcRect r="-3079"/>
          <a:stretch>
            <a:fillRect/>
          </a:stretch>
        </p:blipFill>
        <p:spPr bwMode="auto">
          <a:xfrm>
            <a:off x="5868144" y="3931204"/>
            <a:ext cx="3059832" cy="2926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/>
          <a:lstStyle/>
          <a:p>
            <a:r>
              <a:rPr lang="ru-RU" b="1" u="sng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Театральный уголок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F:\DCIM\102___10\IMG_0130.JPG"/>
          <p:cNvPicPr/>
          <p:nvPr/>
        </p:nvPicPr>
        <p:blipFill>
          <a:blip r:embed="rId2" cstate="print"/>
          <a:srcRect r="29952" b="19355"/>
          <a:stretch>
            <a:fillRect/>
          </a:stretch>
        </p:blipFill>
        <p:spPr bwMode="auto">
          <a:xfrm>
            <a:off x="539552" y="1772816"/>
            <a:ext cx="482453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Ира\Desktop\для презентации про хлеб\колобок в платочке.png"/>
          <p:cNvPicPr>
            <a:picLocks noChangeAspect="1" noChangeArrowheads="1"/>
          </p:cNvPicPr>
          <p:nvPr/>
        </p:nvPicPr>
        <p:blipFill>
          <a:blip r:embed="rId3" cstate="screen"/>
          <a:srcRect r="-3079"/>
          <a:stretch>
            <a:fillRect/>
          </a:stretch>
        </p:blipFill>
        <p:spPr bwMode="auto">
          <a:xfrm>
            <a:off x="5868144" y="3931204"/>
            <a:ext cx="3059832" cy="2926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402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: </vt:lpstr>
      <vt:lpstr> Актуальность:  </vt:lpstr>
      <vt:lpstr>Цель создания: </vt:lpstr>
      <vt:lpstr> Задачи:</vt:lpstr>
      <vt:lpstr>Адресность:</vt:lpstr>
      <vt:lpstr>Наглядность:</vt:lpstr>
      <vt:lpstr>План работы по созданию  мини-музея: </vt:lpstr>
      <vt:lpstr>Театральный уголок</vt:lpstr>
      <vt:lpstr>Сельскохозяйственные машины</vt:lpstr>
      <vt:lpstr>Книжный уголок</vt:lpstr>
      <vt:lpstr>Русское чаепитие</vt:lpstr>
      <vt:lpstr>Хлебобулочные и макаронные изделия</vt:lpstr>
      <vt:lpstr>Перспективы развития музея: </vt:lpstr>
      <vt:lpstr>Спасибо за внимание! 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 Office</dc:creator>
  <cp:lastModifiedBy>HP</cp:lastModifiedBy>
  <cp:revision>55</cp:revision>
  <dcterms:created xsi:type="dcterms:W3CDTF">2015-03-31T17:33:20Z</dcterms:created>
  <dcterms:modified xsi:type="dcterms:W3CDTF">2020-10-26T17:36:09Z</dcterms:modified>
</cp:coreProperties>
</file>