
<file path=[Content_Types].xml><?xml version="1.0" encoding="utf-8"?>
<Types xmlns="http://schemas.openxmlformats.org/package/2006/content-types">
  <Default ContentType="image/vnd.ms-photo" Extension="wdp"/>
  <Default ContentType="application/xml" Extension="xml"/>
  <Default ContentType="image/png" Extension="png"/>
  <Default ContentType="image/jpeg" Extension="jpeg"/>
  <Default ContentType="application/vnd.openxmlformats-package.relationships+xml" Extension="rels"/>
  <Default ContentType="image/x-emf" Extension="emf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F2D24-57A1-4DFF-8091-4433C073F13B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16262-E645-49BB-B0CD-D77372471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746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16262-E645-49BB-B0CD-D773724717F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721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16262-E645-49BB-B0CD-D773724717F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2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80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1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02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59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95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61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769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32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83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47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130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D4229-3C88-44A3-8DC2-60B50C8370F9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D03DE-8A91-4943-9C8C-C12A5642F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16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emf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1.jpe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emf"/><Relationship Id="rId10" Type="http://schemas.openxmlformats.org/officeDocument/2006/relationships/image" Target="../media/image14.jpeg"/><Relationship Id="rId4" Type="http://schemas.openxmlformats.org/officeDocument/2006/relationships/image" Target="../media/image12.png"/><Relationship Id="rId9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14.jpeg"/><Relationship Id="rId5" Type="http://schemas.openxmlformats.org/officeDocument/2006/relationships/image" Target="../media/image6.png"/><Relationship Id="rId10" Type="http://schemas.openxmlformats.org/officeDocument/2006/relationships/image" Target="../media/image10.emf"/><Relationship Id="rId4" Type="http://schemas.openxmlformats.org/officeDocument/2006/relationships/image" Target="../media/image2.emf"/><Relationship Id="rId9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2.emf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456"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06035" y="2060848"/>
            <a:ext cx="2384017" cy="4608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8" t="2521" r="1848" b="3358"/>
          <a:stretch/>
        </p:blipFill>
        <p:spPr bwMode="auto">
          <a:xfrm>
            <a:off x="3794511" y="2155209"/>
            <a:ext cx="1353553" cy="4546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настраиваемая 3">
            <a:hlinkClick r:id="" action="ppaction://hlinkshowjump?jump=nextslide" highlightClick="1"/>
          </p:cNvPr>
          <p:cNvSpPr/>
          <p:nvPr/>
        </p:nvSpPr>
        <p:spPr>
          <a:xfrm>
            <a:off x="7164288" y="6147507"/>
            <a:ext cx="1584176" cy="304224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Играть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713806"/>
            <a:ext cx="7610355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денем куклу в национальный русский костюм.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568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456"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878510"/>
            <a:ext cx="2664296" cy="55748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969" y="980728"/>
            <a:ext cx="1496662" cy="53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11" y="881437"/>
            <a:ext cx="1193465" cy="2449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Похожее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853340"/>
            <a:ext cx="1555096" cy="207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USer\Desktop\ИГРА\нгщз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509784"/>
            <a:ext cx="1510953" cy="179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:\Users\USer\Desktop\ИГРА\slide_10.jpg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282924"/>
              </a:clrFrom>
              <a:clrTo>
                <a:srgbClr val="2829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8667" b="80167" l="61750" r="89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950" t="35755" r="9172" b="17416"/>
          <a:stretch/>
        </p:blipFill>
        <p:spPr bwMode="auto">
          <a:xfrm flipH="1">
            <a:off x="6444208" y="2149119"/>
            <a:ext cx="1445261" cy="16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20631" y="5977256"/>
            <a:ext cx="885469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87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456"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878510"/>
            <a:ext cx="2664296" cy="54435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969" y="980728"/>
            <a:ext cx="1496662" cy="53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" name="Picture 4" descr="C:\Users\USer\Desktop\ИГРА\slide_10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282924"/>
              </a:clrFrom>
              <a:clrTo>
                <a:srgbClr val="2829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8667" b="80167" l="61750" r="89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950" t="35755" r="9172" b="17416"/>
          <a:stretch/>
        </p:blipFill>
        <p:spPr bwMode="auto">
          <a:xfrm flipH="1">
            <a:off x="6444208" y="2149119"/>
            <a:ext cx="1445261" cy="16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Картинки по запросу национальная обувь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1724903" cy="167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Похожее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11082"/>
            <a:ext cx="1757377" cy="18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Похожее изображение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880" y="3984949"/>
            <a:ext cx="1693057" cy="193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524" y="4713278"/>
            <a:ext cx="152862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020631" y="5977256"/>
            <a:ext cx="885469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5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456"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7" descr="C:\Users\USer\Desktop\ИГРА\еку меу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73" y="2106247"/>
            <a:ext cx="1281339" cy="206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2" descr="Картинки по запросу татарский национальный костюм безрукав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90" y="850133"/>
            <a:ext cx="1893028" cy="268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74297" y="866354"/>
            <a:ext cx="2664296" cy="5544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069628"/>
            <a:ext cx="1496662" cy="53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 descr="C:\Users\USer\Desktop\ИГРА\slide_10.jpg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282924"/>
              </a:clrFrom>
              <a:clrTo>
                <a:srgbClr val="2829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8667" b="80167" l="61750" r="89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950" t="35755" r="9172" b="17416"/>
          <a:stretch/>
        </p:blipFill>
        <p:spPr bwMode="auto">
          <a:xfrm flipH="1">
            <a:off x="6439106" y="2227797"/>
            <a:ext cx="1445261" cy="16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346" y="3537012"/>
            <a:ext cx="1390126" cy="236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524" y="4713278"/>
            <a:ext cx="1528628" cy="1518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 descr="C:\Users\USer\Desktop\ИГРА\07-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207" y="2193572"/>
            <a:ext cx="1710680" cy="386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020631" y="5977256"/>
            <a:ext cx="885469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2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456"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 descr="C:\Users\USer\Desktop\ИГРА\вуа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16" y="727228"/>
            <a:ext cx="1664180" cy="188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40152" y="878510"/>
            <a:ext cx="2664296" cy="54435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969" y="980728"/>
            <a:ext cx="1496662" cy="53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 descr="C:\Users\USer\Desktop\ИГРА\slide_10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282924"/>
              </a:clrFrom>
              <a:clrTo>
                <a:srgbClr val="2829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8667" b="80167" l="61750" r="89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950" t="35755" r="9172" b="17416"/>
          <a:stretch/>
        </p:blipFill>
        <p:spPr bwMode="auto">
          <a:xfrm flipH="1">
            <a:off x="6467228" y="2132856"/>
            <a:ext cx="1483224" cy="16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C:\Users\USer\Desktop\ИГРА\24032005220738_c162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819" y="404664"/>
            <a:ext cx="1675996" cy="18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587" y="4030586"/>
            <a:ext cx="1248564" cy="1878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396" y="2349623"/>
            <a:ext cx="1427793" cy="244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524" y="4713278"/>
            <a:ext cx="152862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3" descr="C:\Users\USer\Desktop\ИГРА\07-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228" y="2048139"/>
            <a:ext cx="1710680" cy="386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Управляющая кнопка: далее 46">
            <a:hlinkClick r:id="" action="ppaction://hlinkshowjump?jump=nextslide" highlightClick="1"/>
          </p:cNvPr>
          <p:cNvSpPr/>
          <p:nvPr/>
        </p:nvSpPr>
        <p:spPr>
          <a:xfrm>
            <a:off x="8020631" y="5977256"/>
            <a:ext cx="885469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15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6456"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854198"/>
            <a:ext cx="2664296" cy="5365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657" y="878510"/>
            <a:ext cx="1496662" cy="53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 descr="C:\Users\USer\Desktop\ИГРА\slide_10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282924"/>
              </a:clrFrom>
              <a:clrTo>
                <a:srgbClr val="2829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8667" b="80167" l="61750" r="89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950" t="35755" r="9172" b="17416"/>
          <a:stretch/>
        </p:blipFill>
        <p:spPr bwMode="auto">
          <a:xfrm flipH="1">
            <a:off x="3589075" y="2049012"/>
            <a:ext cx="1483224" cy="16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C:\Users\USer\Desktop\ИГРА\24032005220738_c162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004" y="303564"/>
            <a:ext cx="1675996" cy="18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004" y="4581128"/>
            <a:ext cx="152862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 descr="C:\Users\USer\Desktop\ИГРА\07-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687" y="2027241"/>
            <a:ext cx="1710680" cy="386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7452320" y="6219826"/>
            <a:ext cx="1368152" cy="377526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Завершить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122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