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4DD625-0441-4392-9F25-A7FCEDA8D3E1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83D8ED3-E73A-4FF3-95BC-D9EA3B40B1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4DD625-0441-4392-9F25-A7FCEDA8D3E1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83D8ED3-E73A-4FF3-95BC-D9EA3B40B1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4DD625-0441-4392-9F25-A7FCEDA8D3E1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83D8ED3-E73A-4FF3-95BC-D9EA3B40B1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4DD625-0441-4392-9F25-A7FCEDA8D3E1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83D8ED3-E73A-4FF3-95BC-D9EA3B40B1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4DD625-0441-4392-9F25-A7FCEDA8D3E1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83D8ED3-E73A-4FF3-95BC-D9EA3B40B1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4DD625-0441-4392-9F25-A7FCEDA8D3E1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83D8ED3-E73A-4FF3-95BC-D9EA3B40B1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4DD625-0441-4392-9F25-A7FCEDA8D3E1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83D8ED3-E73A-4FF3-95BC-D9EA3B40B1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4DD625-0441-4392-9F25-A7FCEDA8D3E1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83D8ED3-E73A-4FF3-95BC-D9EA3B40B1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4DD625-0441-4392-9F25-A7FCEDA8D3E1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83D8ED3-E73A-4FF3-95BC-D9EA3B40B1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4DD625-0441-4392-9F25-A7FCEDA8D3E1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83D8ED3-E73A-4FF3-95BC-D9EA3B40B1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74DD625-0441-4392-9F25-A7FCEDA8D3E1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83D8ED3-E73A-4FF3-95BC-D9EA3B40B1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674DD625-0441-4392-9F25-A7FCEDA8D3E1}" type="datetimeFigureOut">
              <a:rPr lang="ru-RU" smtClean="0"/>
              <a:pPr/>
              <a:t>17.04.2021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683D8ED3-E73A-4FF3-95BC-D9EA3B40B1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548681"/>
            <a:ext cx="7126560" cy="1728191"/>
          </a:xfrm>
        </p:spPr>
        <p:txBody>
          <a:bodyPr>
            <a:normAutofit fontScale="90000"/>
          </a:bodyPr>
          <a:lstStyle/>
          <a:p>
            <a:r>
              <a:rPr lang="ru-RU" sz="2800" b="1" dirty="0"/>
              <a:t>Практическая деятельность педагога-психолога, воспитателя с детьми с особыми образовательными </a:t>
            </a:r>
            <a:r>
              <a:rPr lang="ru-RU" sz="2800" b="1" dirty="0" smtClean="0"/>
              <a:t>потребностями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3212976"/>
            <a:ext cx="7304856" cy="3024336"/>
          </a:xfrm>
        </p:spPr>
        <p:txBody>
          <a:bodyPr>
            <a:normAutofit/>
          </a:bodyPr>
          <a:lstStyle/>
          <a:p>
            <a:pPr algn="ctr"/>
            <a:r>
              <a:rPr lang="ru-RU" sz="2800" b="1" i="1" u="sng" dirty="0" smtClean="0">
                <a:solidFill>
                  <a:schemeClr val="accent1">
                    <a:lumMod val="75000"/>
                  </a:schemeClr>
                </a:solidFill>
              </a:rPr>
              <a:t>Дети </a:t>
            </a:r>
            <a:r>
              <a:rPr lang="ru-RU" sz="2800" b="1" i="1" u="sng" dirty="0">
                <a:solidFill>
                  <a:schemeClr val="accent1">
                    <a:lumMod val="75000"/>
                  </a:schemeClr>
                </a:solidFill>
              </a:rPr>
              <a:t>с нарушениями </a:t>
            </a:r>
            <a:r>
              <a:rPr lang="ru-RU" sz="2800" b="1" i="1" u="sng" dirty="0" smtClean="0">
                <a:solidFill>
                  <a:schemeClr val="accent1">
                    <a:lumMod val="75000"/>
                  </a:schemeClr>
                </a:solidFill>
              </a:rPr>
              <a:t>ОДА</a:t>
            </a:r>
          </a:p>
          <a:p>
            <a:pPr algn="r"/>
            <a:endParaRPr lang="ru-RU" i="1" dirty="0" smtClean="0">
              <a:solidFill>
                <a:schemeClr val="tx1"/>
              </a:solidFill>
            </a:endParaRPr>
          </a:p>
          <a:p>
            <a:pPr algn="r"/>
            <a:endParaRPr lang="ru-RU" i="1" dirty="0" smtClean="0">
              <a:solidFill>
                <a:schemeClr val="tx1"/>
              </a:solidFill>
            </a:endParaRPr>
          </a:p>
          <a:p>
            <a:pPr algn="r"/>
            <a:endParaRPr lang="ru-RU" i="1" dirty="0" smtClean="0">
              <a:solidFill>
                <a:schemeClr val="tx1"/>
              </a:solidFill>
            </a:endParaRPr>
          </a:p>
          <a:p>
            <a:pPr algn="r"/>
            <a:r>
              <a:rPr lang="ru-RU" i="1" dirty="0" smtClean="0">
                <a:solidFill>
                  <a:schemeClr val="tx1"/>
                </a:solidFill>
              </a:rPr>
              <a:t>   </a:t>
            </a:r>
            <a:r>
              <a:rPr lang="ru-RU" sz="1600" i="1" dirty="0" smtClean="0">
                <a:solidFill>
                  <a:schemeClr val="tx1"/>
                </a:solidFill>
              </a:rPr>
              <a:t>Выполнила:</a:t>
            </a:r>
            <a:endParaRPr lang="ru-RU" sz="1600" i="1" dirty="0" smtClean="0">
              <a:solidFill>
                <a:schemeClr val="tx1"/>
              </a:solidFill>
            </a:endParaRPr>
          </a:p>
          <a:p>
            <a:pPr algn="r"/>
            <a:r>
              <a:rPr lang="ru-RU" sz="1600" i="1" dirty="0" err="1" smtClean="0">
                <a:solidFill>
                  <a:schemeClr val="tx1"/>
                </a:solidFill>
              </a:rPr>
              <a:t>Драпкина</a:t>
            </a:r>
            <a:r>
              <a:rPr lang="ru-RU" sz="1600" i="1" dirty="0" smtClean="0">
                <a:solidFill>
                  <a:schemeClr val="tx1"/>
                </a:solidFill>
              </a:rPr>
              <a:t> Ксения Леонидовна</a:t>
            </a:r>
            <a:endParaRPr lang="ru-RU" sz="1600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2060848"/>
            <a:ext cx="7498080" cy="295232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</a:rPr>
              <a:t>Спасибо за внимание!</a:t>
            </a:r>
            <a:endParaRPr lang="ru-RU" sz="36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Традиционные и нетрадиционные формы, приёмы и методы работы с детьми</a:t>
            </a:r>
            <a:endParaRPr lang="ru-RU" sz="2000" dirty="0">
              <a:solidFill>
                <a:schemeClr val="accent6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lvl="0"/>
            <a:r>
              <a:rPr lang="ru-RU" dirty="0" smtClean="0"/>
              <a:t>групповые, подгрупповые и индивидуальные занятия;</a:t>
            </a:r>
          </a:p>
          <a:p>
            <a:pPr lvl="0"/>
            <a:r>
              <a:rPr lang="ru-RU" dirty="0" smtClean="0"/>
              <a:t>элементы </a:t>
            </a:r>
            <a:r>
              <a:rPr lang="ru-RU" dirty="0" err="1" smtClean="0"/>
              <a:t>ТРИЗа</a:t>
            </a:r>
            <a:r>
              <a:rPr lang="ru-RU" dirty="0" smtClean="0"/>
              <a:t>, мнемотехника;</a:t>
            </a:r>
          </a:p>
          <a:p>
            <a:pPr lvl="0"/>
            <a:r>
              <a:rPr lang="ru-RU" dirty="0" err="1" smtClean="0"/>
              <a:t>психогимнастика</a:t>
            </a:r>
            <a:r>
              <a:rPr lang="ru-RU" dirty="0" smtClean="0"/>
              <a:t>, тренинги, релаксация;</a:t>
            </a:r>
          </a:p>
          <a:p>
            <a:pPr lvl="0"/>
            <a:r>
              <a:rPr lang="ru-RU" dirty="0" smtClean="0"/>
              <a:t>элементы ЛФК, </a:t>
            </a:r>
            <a:r>
              <a:rPr lang="ru-RU" dirty="0" err="1" smtClean="0"/>
              <a:t>фитбола</a:t>
            </a:r>
            <a:r>
              <a:rPr lang="ru-RU" dirty="0" smtClean="0"/>
              <a:t>, </a:t>
            </a:r>
            <a:r>
              <a:rPr lang="ru-RU" dirty="0" err="1" smtClean="0"/>
              <a:t>хатха-йоги</a:t>
            </a:r>
            <a:r>
              <a:rPr lang="ru-RU" dirty="0" smtClean="0"/>
              <a:t>, ритмопластики;</a:t>
            </a:r>
          </a:p>
          <a:p>
            <a:pPr lvl="0"/>
            <a:r>
              <a:rPr lang="ru-RU" dirty="0" smtClean="0"/>
              <a:t>дыхательная гимнастика, </a:t>
            </a:r>
            <a:r>
              <a:rPr lang="ru-RU" dirty="0" err="1" smtClean="0"/>
              <a:t>фитотерапия</a:t>
            </a:r>
            <a:r>
              <a:rPr lang="ru-RU" dirty="0" smtClean="0"/>
              <a:t>, закаливание;</a:t>
            </a:r>
          </a:p>
          <a:p>
            <a:pPr lvl="0"/>
            <a:r>
              <a:rPr lang="ru-RU" dirty="0" err="1" smtClean="0"/>
              <a:t>сказкотерапия</a:t>
            </a:r>
            <a:r>
              <a:rPr lang="ru-RU" dirty="0" smtClean="0"/>
              <a:t>, </a:t>
            </a:r>
            <a:r>
              <a:rPr lang="ru-RU" dirty="0" err="1" smtClean="0"/>
              <a:t>игротерапия</a:t>
            </a:r>
            <a:r>
              <a:rPr lang="ru-RU" dirty="0" smtClean="0"/>
              <a:t>;</a:t>
            </a:r>
          </a:p>
          <a:p>
            <a:pPr lvl="0"/>
            <a:r>
              <a:rPr lang="ru-RU" dirty="0" smtClean="0"/>
              <a:t>песочная и гидротерапия;</a:t>
            </a:r>
          </a:p>
          <a:p>
            <a:pPr lvl="0"/>
            <a:r>
              <a:rPr lang="ru-RU" dirty="0" err="1" smtClean="0"/>
              <a:t>арт-терапии</a:t>
            </a:r>
            <a:r>
              <a:rPr lang="ru-RU" dirty="0" smtClean="0"/>
              <a:t> (нетрадиционные методики рисования, </a:t>
            </a:r>
            <a:r>
              <a:rPr lang="ru-RU" dirty="0" err="1" smtClean="0"/>
              <a:t>тестопластика</a:t>
            </a:r>
            <a:r>
              <a:rPr lang="ru-RU" dirty="0" smtClean="0"/>
              <a:t>);</a:t>
            </a:r>
          </a:p>
          <a:p>
            <a:pPr lvl="0"/>
            <a:r>
              <a:rPr lang="ru-RU" dirty="0" err="1" smtClean="0"/>
              <a:t>логоритмика</a:t>
            </a:r>
            <a:r>
              <a:rPr lang="ru-RU" dirty="0" smtClean="0"/>
              <a:t>, </a:t>
            </a:r>
            <a:r>
              <a:rPr lang="ru-RU" dirty="0" err="1" smtClean="0"/>
              <a:t>биоэнергопластика</a:t>
            </a:r>
            <a:r>
              <a:rPr lang="ru-RU" dirty="0" smtClean="0"/>
              <a:t>, </a:t>
            </a:r>
            <a:r>
              <a:rPr lang="ru-RU" dirty="0" err="1" smtClean="0"/>
              <a:t>фонопедические</a:t>
            </a:r>
            <a:r>
              <a:rPr lang="ru-RU" dirty="0" smtClean="0"/>
              <a:t> упражнения;</a:t>
            </a:r>
          </a:p>
          <a:p>
            <a:pPr lvl="0"/>
            <a:r>
              <a:rPr lang="ru-RU" dirty="0" smtClean="0"/>
              <a:t>дыхательно-голосовая и мимическая гимнастика;</a:t>
            </a:r>
          </a:p>
          <a:p>
            <a:pPr lvl="0"/>
            <a:r>
              <a:rPr lang="ru-RU" dirty="0" smtClean="0"/>
              <a:t>зрительно-двигательная гимнастика, </a:t>
            </a:r>
            <a:r>
              <a:rPr lang="ru-RU" dirty="0" err="1" smtClean="0"/>
              <a:t>рефлекс-запрещающие</a:t>
            </a:r>
            <a:r>
              <a:rPr lang="ru-RU" dirty="0" smtClean="0"/>
              <a:t> позиции, массаж (</a:t>
            </a:r>
            <a:r>
              <a:rPr lang="ru-RU" dirty="0" err="1" smtClean="0"/>
              <a:t>самомассаж</a:t>
            </a:r>
            <a:r>
              <a:rPr lang="ru-RU" dirty="0" smtClean="0"/>
              <a:t>);</a:t>
            </a:r>
          </a:p>
          <a:p>
            <a:pPr lvl="0"/>
            <a:r>
              <a:rPr lang="ru-RU" dirty="0" smtClean="0"/>
              <a:t>компьютерные развивающие игры;</a:t>
            </a:r>
          </a:p>
          <a:p>
            <a:pPr lvl="0"/>
            <a:r>
              <a:rPr lang="ru-RU" dirty="0" smtClean="0"/>
              <a:t>использование </a:t>
            </a:r>
            <a:r>
              <a:rPr lang="ru-RU" dirty="0" err="1" smtClean="0"/>
              <a:t>интернет-ресурсов</a:t>
            </a:r>
            <a:r>
              <a:rPr lang="ru-RU" dirty="0" smtClean="0"/>
              <a:t> на занятиях, </a:t>
            </a:r>
            <a:r>
              <a:rPr lang="ru-RU" dirty="0" err="1" smtClean="0"/>
              <a:t>мультимедийной</a:t>
            </a:r>
            <a:r>
              <a:rPr lang="ru-RU" dirty="0" smtClean="0"/>
              <a:t> установки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63408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err="1" smtClean="0"/>
              <a:t>Психогимнастика</a:t>
            </a:r>
            <a:endParaRPr lang="ru-RU" dirty="0"/>
          </a:p>
        </p:txBody>
      </p:sp>
      <p:pic>
        <p:nvPicPr>
          <p:cNvPr id="4" name="Содержимое 3" descr="img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87624" y="1268760"/>
            <a:ext cx="7416824" cy="4176464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562074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Элементы ЛФК</a:t>
            </a:r>
            <a:endParaRPr lang="ru-RU" sz="2400" dirty="0"/>
          </a:p>
        </p:txBody>
      </p:sp>
      <p:pic>
        <p:nvPicPr>
          <p:cNvPr id="4" name="Содержимое 3" descr="qme0evxm42697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47664" y="2564904"/>
            <a:ext cx="6449268" cy="4032448"/>
          </a:xfrm>
        </p:spPr>
      </p:pic>
      <p:sp>
        <p:nvSpPr>
          <p:cNvPr id="5" name="Прямоугольник 4"/>
          <p:cNvSpPr/>
          <p:nvPr/>
        </p:nvSpPr>
        <p:spPr>
          <a:xfrm>
            <a:off x="1187624" y="836713"/>
            <a:ext cx="7488832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Лечебная физкультура (ЛФК) – совокупность методов лечения, профилактики и медицинской реабилитации</a:t>
            </a:r>
            <a:r>
              <a:rPr lang="ru-RU" sz="1600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которые основаны на использовании методически разработанных и специально подобранных физических упражнений. При их назначении врачи учитывают характер заболевания, его особенности, стадию и степень патологического процесса в органах и системах</a:t>
            </a:r>
            <a:r>
              <a:rPr lang="ru-RU" sz="1600" dirty="0" smtClean="0"/>
              <a:t>.</a:t>
            </a:r>
            <a:endParaRPr lang="ru-RU" sz="16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Дыхательная гимнастика</a:t>
            </a:r>
            <a:endParaRPr lang="ru-RU" dirty="0"/>
          </a:p>
        </p:txBody>
      </p:sp>
      <p:pic>
        <p:nvPicPr>
          <p:cNvPr id="4" name="Содержимое 3" descr="vospitanniki-mladshey-gruppy-zanimayutsya-dyhatelnoy-gimnastiko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82918" y="1447800"/>
            <a:ext cx="7203714" cy="480060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/>
              <a:t>Сказкотерапия</a:t>
            </a:r>
            <a:endParaRPr lang="ru-RU" dirty="0"/>
          </a:p>
        </p:txBody>
      </p:sp>
      <p:pic>
        <p:nvPicPr>
          <p:cNvPr id="4" name="Содержимое 3" descr="IMG_20200129_16284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84375" y="1447800"/>
            <a:ext cx="6400800" cy="480060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Песочная и гидротерапия </a:t>
            </a:r>
            <a:endParaRPr lang="ru-RU" dirty="0"/>
          </a:p>
        </p:txBody>
      </p:sp>
      <p:pic>
        <p:nvPicPr>
          <p:cNvPr id="4" name="Содержимое 3" descr="suhoy-pesok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35100" y="1738908"/>
            <a:ext cx="6881316" cy="4218384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/>
              <a:t>Арт-терапия</a:t>
            </a:r>
            <a:endParaRPr lang="ru-RU" dirty="0"/>
          </a:p>
        </p:txBody>
      </p:sp>
      <p:pic>
        <p:nvPicPr>
          <p:cNvPr id="4" name="Содержимое 3" descr="Art-terapia-rebenok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35100" y="1580854"/>
            <a:ext cx="7025332" cy="4534491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620688"/>
            <a:ext cx="7498080" cy="1143000"/>
          </a:xfrm>
        </p:spPr>
        <p:txBody>
          <a:bodyPr>
            <a:normAutofit/>
          </a:bodyPr>
          <a:lstStyle/>
          <a:p>
            <a:pPr algn="ctr"/>
            <a:r>
              <a:rPr lang="ru-RU" sz="2400" dirty="0" err="1" smtClean="0"/>
              <a:t>Логоритмика</a:t>
            </a:r>
            <a:r>
              <a:rPr lang="ru-RU" sz="2400" dirty="0" smtClean="0"/>
              <a:t>, </a:t>
            </a:r>
            <a:r>
              <a:rPr lang="ru-RU" sz="2400" dirty="0" err="1" smtClean="0"/>
              <a:t>биоэнергопластика</a:t>
            </a:r>
            <a:r>
              <a:rPr lang="ru-RU" sz="2400" dirty="0" smtClean="0"/>
              <a:t>, </a:t>
            </a:r>
            <a:r>
              <a:rPr lang="ru-RU" sz="2400" dirty="0" err="1" smtClean="0"/>
              <a:t>фонопедические</a:t>
            </a:r>
            <a:r>
              <a:rPr lang="ru-RU" sz="2400" dirty="0" smtClean="0"/>
              <a:t> упражнения</a:t>
            </a:r>
            <a:endParaRPr lang="ru-RU" sz="2400" dirty="0"/>
          </a:p>
        </p:txBody>
      </p:sp>
      <p:pic>
        <p:nvPicPr>
          <p:cNvPr id="4" name="Содержимое 3" descr="imag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68785" y="1916832"/>
            <a:ext cx="5831979" cy="4331568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83</TotalTime>
  <Words>133</Words>
  <Application>Microsoft Office PowerPoint</Application>
  <PresentationFormat>Экран (4:3)</PresentationFormat>
  <Paragraphs>30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Солнцестояние</vt:lpstr>
      <vt:lpstr>Практическая деятельность педагога-психолога, воспитателя с детьми с особыми образовательными потребностями</vt:lpstr>
      <vt:lpstr>Традиционные и нетрадиционные формы, приёмы и методы работы с детьми</vt:lpstr>
      <vt:lpstr>Психогимнастика</vt:lpstr>
      <vt:lpstr>Элементы ЛФК</vt:lpstr>
      <vt:lpstr>Дыхательная гимнастика</vt:lpstr>
      <vt:lpstr>Сказкотерапия</vt:lpstr>
      <vt:lpstr>Песочная и гидротерапия </vt:lpstr>
      <vt:lpstr>Арт-терапия</vt:lpstr>
      <vt:lpstr>Логоритмика, биоэнергопластика, фонопедические упражнения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Практическая деятельность педагога-психолога, воспитателя с детьми с особыми образовательными потребностям</dc:title>
  <dc:creator>User</dc:creator>
  <cp:lastModifiedBy>User</cp:lastModifiedBy>
  <cp:revision>10</cp:revision>
  <dcterms:created xsi:type="dcterms:W3CDTF">2021-03-21T14:49:50Z</dcterms:created>
  <dcterms:modified xsi:type="dcterms:W3CDTF">2021-04-17T16:11:34Z</dcterms:modified>
</cp:coreProperties>
</file>