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73" r:id="rId5"/>
    <p:sldId id="259" r:id="rId6"/>
    <p:sldId id="260" r:id="rId7"/>
    <p:sldId id="266" r:id="rId8"/>
    <p:sldId id="267" r:id="rId9"/>
    <p:sldId id="268" r:id="rId10"/>
    <p:sldId id="261" r:id="rId11"/>
    <p:sldId id="262" r:id="rId12"/>
    <p:sldId id="263" r:id="rId13"/>
    <p:sldId id="274" r:id="rId14"/>
    <p:sldId id="269" r:id="rId15"/>
    <p:sldId id="270" r:id="rId16"/>
    <p:sldId id="271" r:id="rId17"/>
    <p:sldId id="272" r:id="rId18"/>
    <p:sldId id="264" r:id="rId19"/>
    <p:sldId id="275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551F0-6686-44B7-95B6-47C14BC6686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EEBA0-91BD-48D7-9C1F-FFFC749D32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896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EEBA0-91BD-48D7-9C1F-FFFC749D32B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847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895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98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90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9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55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545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531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92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09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58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382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30C1F-080A-42D0-9B34-CB46E1E074F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78F67-6F85-4FE3-AA5C-AAB4592C8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03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265" y="332656"/>
            <a:ext cx="8572500" cy="568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504055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МКОУ «Васильевская ООШ»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132856"/>
            <a:ext cx="6400800" cy="417646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Святая София и её дочери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Вера, Надежда, Любовь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dirty="0" smtClean="0"/>
          </a:p>
          <a:p>
            <a:r>
              <a:rPr lang="ru-RU" sz="1400" b="1" dirty="0" smtClean="0">
                <a:solidFill>
                  <a:schemeClr val="tx1"/>
                </a:solidFill>
              </a:rPr>
              <a:t>Выполнила: </a:t>
            </a:r>
            <a:r>
              <a:rPr lang="ru-RU" sz="1400" b="1" dirty="0" err="1" smtClean="0">
                <a:solidFill>
                  <a:schemeClr val="tx1"/>
                </a:solidFill>
              </a:rPr>
              <a:t>Матиик</a:t>
            </a:r>
            <a:r>
              <a:rPr lang="ru-RU" sz="1400" b="1" dirty="0" smtClean="0">
                <a:solidFill>
                  <a:schemeClr val="tx1"/>
                </a:solidFill>
              </a:rPr>
              <a:t> Софья, 2 </a:t>
            </a:r>
            <a:r>
              <a:rPr lang="ru-RU" sz="1400" b="1" dirty="0" err="1" smtClean="0">
                <a:solidFill>
                  <a:schemeClr val="tx1"/>
                </a:solidFill>
              </a:rPr>
              <a:t>кл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Руководитель: Лукьянова М.Д.</a:t>
            </a:r>
          </a:p>
          <a:p>
            <a:endParaRPr lang="ru-RU" sz="1400" b="1" dirty="0">
              <a:solidFill>
                <a:schemeClr val="tx1"/>
              </a:solidFill>
            </a:endParaRPr>
          </a:p>
          <a:p>
            <a:endParaRPr lang="ru-RU" sz="1400" b="1" dirty="0" smtClean="0">
              <a:solidFill>
                <a:schemeClr val="tx1"/>
              </a:solidFill>
            </a:endParaRPr>
          </a:p>
          <a:p>
            <a:endParaRPr lang="ru-RU" sz="1400" b="1" dirty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С Васильевское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2021 г.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27343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13" y="1052736"/>
            <a:ext cx="9089007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6288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6527" y="0"/>
            <a:ext cx="5177761" cy="6851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872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4570" y="0"/>
            <a:ext cx="504485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8081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5" y="260648"/>
            <a:ext cx="9076079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065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5611341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8885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3568"/>
            <a:ext cx="9225081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828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1071" y="0"/>
            <a:ext cx="5400599" cy="6914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9683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050" y="115888"/>
            <a:ext cx="8851900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7133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112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78878"/>
            <a:ext cx="5493990" cy="6679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2546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578" y="116632"/>
            <a:ext cx="8954421" cy="6204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8410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0"/>
            <a:ext cx="5204444" cy="6610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9459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5" y="0"/>
            <a:ext cx="521107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080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5827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26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5016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8315321" cy="662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3779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085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-2649"/>
            <a:ext cx="5056044" cy="669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2935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243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11" y="836712"/>
            <a:ext cx="8920303" cy="4809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384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4063" y="42863"/>
            <a:ext cx="5095875" cy="677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5164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34</Words>
  <Application>Microsoft Office PowerPoint</Application>
  <PresentationFormat>Экран (4:3)</PresentationFormat>
  <Paragraphs>12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МКОУ «Васильевская ООШ»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«Васильевская ООШ»</dc:title>
  <dc:creator>BEST</dc:creator>
  <cp:lastModifiedBy>BEST</cp:lastModifiedBy>
  <cp:revision>14</cp:revision>
  <dcterms:created xsi:type="dcterms:W3CDTF">2021-04-02T20:11:25Z</dcterms:created>
  <dcterms:modified xsi:type="dcterms:W3CDTF">2021-04-17T16:13:24Z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2122127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