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FFFE2-4238-4493-9277-30C41FB7927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BB3A-1498-4EEF-8238-45935F58C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7620" y="1500174"/>
            <a:ext cx="4929222" cy="492922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sz="1800" dirty="0">
                <a:latin typeface="Arial Black" pitchFamily="34" charset="0"/>
              </a:rPr>
              <a:t> </a:t>
            </a:r>
            <a:r>
              <a:rPr lang="ru-RU" sz="1800" dirty="0" smtClean="0">
                <a:latin typeface="Arial Black" pitchFamily="34" charset="0"/>
              </a:rPr>
              <a:t>                                                        Подготовили воспитатели:</a:t>
            </a:r>
          </a:p>
          <a:p>
            <a:pPr algn="r"/>
            <a:r>
              <a:rPr lang="ru-RU" sz="1800" dirty="0">
                <a:latin typeface="Arial Black" pitchFamily="34" charset="0"/>
              </a:rPr>
              <a:t> </a:t>
            </a:r>
            <a:r>
              <a:rPr lang="ru-RU" sz="1800" dirty="0" smtClean="0">
                <a:latin typeface="Arial Black" pitchFamily="34" charset="0"/>
              </a:rPr>
              <a:t>                                                                  Токарева Л.В.</a:t>
            </a:r>
          </a:p>
          <a:p>
            <a:pPr algn="r"/>
            <a:r>
              <a:rPr lang="ru-RU" sz="1800" dirty="0" err="1" smtClean="0">
                <a:latin typeface="Arial Black" pitchFamily="34" charset="0"/>
              </a:rPr>
              <a:t>Бебнева</a:t>
            </a:r>
            <a:r>
              <a:rPr lang="ru-RU" sz="1800" dirty="0" smtClean="0">
                <a:latin typeface="Arial Black" pitchFamily="34" charset="0"/>
              </a:rPr>
              <a:t> А.Ю.</a:t>
            </a:r>
          </a:p>
          <a:p>
            <a:pPr algn="r"/>
            <a:endParaRPr lang="ru-RU" sz="1800" dirty="0">
              <a:latin typeface="Arial Black" pitchFamily="34" charset="0"/>
            </a:endParaRPr>
          </a:p>
          <a:p>
            <a:pPr algn="r"/>
            <a:endParaRPr lang="ru-RU" sz="1800" dirty="0" smtClean="0">
              <a:latin typeface="Arial Black" pitchFamily="34" charset="0"/>
            </a:endParaRPr>
          </a:p>
          <a:p>
            <a:pPr algn="ctr"/>
            <a:endParaRPr lang="ru-RU" sz="1800" dirty="0">
              <a:latin typeface="Arial Black" pitchFamily="34" charset="0"/>
            </a:endParaRPr>
          </a:p>
          <a:p>
            <a:r>
              <a:rPr lang="ru-RU" sz="1800" dirty="0" smtClean="0">
                <a:latin typeface="Arial Black" pitchFamily="34" charset="0"/>
              </a:rPr>
              <a:t> 2020г.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48680"/>
            <a:ext cx="748883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«</a:t>
            </a:r>
            <a:r>
              <a:rPr lang="ru-RU" sz="6600" b="1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Поклонимся Великим </a:t>
            </a:r>
            <a:r>
              <a:rPr lang="ru-RU" sz="66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тем годам!»</a:t>
            </a:r>
            <a:endParaRPr lang="ru-RU" sz="6600" b="1" cap="none" spc="0" dirty="0">
              <a:ln w="11430"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Война закончилась!!!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Радость, смех и слёзы…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Prazdnik-so-slezami-na-glazah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071678"/>
            <a:ext cx="4138642" cy="328614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84967930_ONI_VOZRASCHALIS_PERVUYMI_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71679"/>
            <a:ext cx="4038600" cy="3303094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Очень ДОРОГОЙ ценой досталась им Победа!</a:t>
            </a:r>
            <a:b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Огромное СПАСИБО и низкий Вам поклон, дорогие ветераны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!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132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214810" y="2214554"/>
            <a:ext cx="4471990" cy="36433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14" name="Содержимое 13" descr="лпмо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857364"/>
            <a:ext cx="3495106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За героизм и подвиги на войне, солдаты награждались орденами и медалями.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4857760"/>
            <a:ext cx="4000528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Медаль за отвагу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за отвагу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71472" y="1428736"/>
            <a:ext cx="3075776" cy="3286686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57752" y="5214950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Медаль за боевые заслуги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забоевые заслуги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72066" y="1428736"/>
            <a:ext cx="3446459" cy="3350657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072206"/>
            <a:ext cx="2143140" cy="3571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714884"/>
            <a:ext cx="4040188" cy="42862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Орден Красной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везды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орден красной звезды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1472" y="642918"/>
            <a:ext cx="3786214" cy="378621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4714884"/>
            <a:ext cx="4041775" cy="4286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Орден Победы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орден победы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57751" y="714356"/>
            <a:ext cx="3902077" cy="378621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ап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34" y="571480"/>
            <a:ext cx="3929090" cy="46736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214290"/>
            <a:ext cx="4129078" cy="5000660"/>
          </a:xfrm>
        </p:spPr>
        <p:txBody>
          <a:bodyPr/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Георгиевская лента- символ </a:t>
            </a:r>
          </a:p>
          <a:p>
            <a:pPr algn="ctr"/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Д</a:t>
            </a:r>
            <a:r>
              <a:rPr lang="ru-RU" sz="2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ня Победы</a:t>
            </a:r>
          </a:p>
          <a:p>
            <a:pPr algn="ctr"/>
            <a:endParaRPr lang="ru-RU" sz="2800" dirty="0" smtClean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latin typeface="Arial Black" pitchFamily="34" charset="0"/>
              </a:rPr>
              <a:t>Георгиевская ленточка- </a:t>
            </a:r>
            <a:r>
              <a:rPr lang="ru-RU" sz="2000" dirty="0" err="1" smtClean="0">
                <a:latin typeface="Arial Black" pitchFamily="34" charset="0"/>
              </a:rPr>
              <a:t>биколор</a:t>
            </a:r>
            <a:r>
              <a:rPr lang="ru-RU" sz="2000" dirty="0" smtClean="0">
                <a:latin typeface="Arial Black" pitchFamily="34" charset="0"/>
              </a:rPr>
              <a:t>  (</a:t>
            </a:r>
            <a:r>
              <a:rPr lang="ru-RU" sz="2000" dirty="0" err="1" smtClean="0">
                <a:latin typeface="Arial Black" pitchFamily="34" charset="0"/>
              </a:rPr>
              <a:t>двуцвет</a:t>
            </a:r>
            <a:r>
              <a:rPr lang="ru-RU" sz="2000" dirty="0" smtClean="0">
                <a:latin typeface="Arial Black" pitchFamily="34" charset="0"/>
              </a:rPr>
              <a:t>)</a:t>
            </a:r>
          </a:p>
          <a:p>
            <a:r>
              <a:rPr lang="ru-RU" sz="2000" dirty="0" smtClean="0">
                <a:latin typeface="Arial Black" pitchFamily="34" charset="0"/>
              </a:rPr>
              <a:t>Оранжевый и чёрный цвета.</a:t>
            </a:r>
          </a:p>
          <a:p>
            <a:r>
              <a:rPr lang="ru-RU" sz="2000" dirty="0" smtClean="0">
                <a:latin typeface="Arial Black" pitchFamily="34" charset="0"/>
              </a:rPr>
              <a:t>Чёрный цвет означает- дым,</a:t>
            </a:r>
          </a:p>
          <a:p>
            <a:r>
              <a:rPr lang="ru-RU" sz="2000" dirty="0" smtClean="0">
                <a:latin typeface="Arial Black" pitchFamily="34" charset="0"/>
              </a:rPr>
              <a:t>Оранжевый- пламя.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Мы помним о подвигах наших воинов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857760"/>
            <a:ext cx="4040188" cy="171451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Мамаев Курган 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 Волгограде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Монумент- 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«Родина- мать зовёт»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0_626b1_a0c3099c_XXLпрьпрь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71472" y="1357298"/>
            <a:ext cx="3643309" cy="339706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4929198"/>
            <a:ext cx="4113213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Памятник воинам Советской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рмии павшим в боях с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фашизмом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112387987_042514_0208_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357299"/>
            <a:ext cx="4041775" cy="3429023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714884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Монумент-</a:t>
            </a:r>
          </a:p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«Защитники Москвы»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Monument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0063" y="857232"/>
            <a:ext cx="3861909" cy="36433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4572008"/>
            <a:ext cx="4256089" cy="78581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Поклонная гора в Москве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поклоннаягора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4875" y="857232"/>
            <a:ext cx="4041775" cy="36433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11620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Вечный огонь на могиле неизвестного 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солдата.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в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495690"/>
            <a:ext cx="5211792" cy="364782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14488"/>
            <a:ext cx="3008313" cy="441167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8 мая 1967 года на могиле неизвестного солдата вспыхнул Вечный огонь.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Каждый год 9 Мая, во всех городах проходит Парад Победы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14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857364"/>
            <a:ext cx="4110038" cy="3071834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age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857364"/>
            <a:ext cx="4286280" cy="3071834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Праздничный салют в мае 1945 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года.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Avtobot_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03829" y="1600200"/>
            <a:ext cx="6936342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Счастье Родины - мир и свобода,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Нерушимы они как гранит.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Майский день сорок пятого года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Наша память 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надёжно 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хранит!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Праздничный салют наших дней.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_626b1_a0c3099c_X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4144" y="1600200"/>
            <a:ext cx="6775711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6634174"/>
            <a:ext cx="5486400" cy="2238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286644" y="6357958"/>
            <a:ext cx="1136638" cy="155567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6572272"/>
            <a:ext cx="5486400" cy="999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Жизнь людей до войны.</a:t>
            </a:r>
            <a:b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Ничто не предвещало беды.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1dd_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143116"/>
            <a:ext cx="4210080" cy="3143271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1dd_0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143116"/>
            <a:ext cx="4210080" cy="3085617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Но внезапно мирную жизнь разрушили 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взрывы.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origina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335216"/>
            <a:ext cx="4000528" cy="5225179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26_20140207122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357298"/>
            <a:ext cx="4071966" cy="5143536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Горе и страх обрушились на людей: детей, женщин, </a:t>
            </a: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стариков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0007-007-Deti-vojn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000240"/>
            <a:ext cx="4210080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000240"/>
            <a:ext cx="4210080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Миллионы мужчин отправились на защиту своей Родины!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Russian-Soldiers_on_the_march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000240"/>
            <a:ext cx="4138642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pomnite_o_velikoi_pobede-5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000240"/>
            <a:ext cx="4138642" cy="3500462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500198"/>
          </a:xfrm>
        </p:spPr>
        <p:txBody>
          <a:bodyPr>
            <a:no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Они доблестно сражались и отдавали свои жизни за то, чтобы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мы жили в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мире.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4ffafe8ba6dc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57364"/>
            <a:ext cx="8329642" cy="4643470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641080" y="5929330"/>
            <a:ext cx="45719" cy="196833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3357586" cy="10128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Памятник солдата спасшего немецкую девочку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7e5dbd248b511f083acdc3ec5489c3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327819"/>
            <a:ext cx="5000659" cy="6244453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3257544" cy="491174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было в мае на рассвете,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Нарастал у стен рейхстага бой.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Девочку немецкую заметил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Наш солдат на пыльной мостовой.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 столба, дрожа, она стояла,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голубых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глазах застыл испуг,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куски свистящего металла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Смерть и муку сеяли вокруг…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Тут он вспомнил, как, прощаясь летом,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свою дочурку целовал,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Может быть, отец девчонки этой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Дочь его родную расстрелял…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сейчас, в Берлине, под обстрелом,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Полз боец и, телом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заслоня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Девочку в коротком платье белом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Осторожно вынес из огня. 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рлнг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85852" y="1928802"/>
            <a:ext cx="7072362" cy="4186238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00042"/>
            <a:ext cx="8286808" cy="135732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Было трудно, но Советские войска  разгромили  вражеские силы Германии, установив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Знамя </a:t>
            </a: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обеды 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над Рейхстагом!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331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Счастье Родины - мир и свобода, Нерушимы они как гранит. Майский день сорок пятого года Наша память надёжно хранит!</vt:lpstr>
      <vt:lpstr>Жизнь людей до войны. Ничто не предвещало беды.</vt:lpstr>
      <vt:lpstr>Но внезапно мирную жизнь разрушили взрывы.</vt:lpstr>
      <vt:lpstr>Горе и страх обрушились на людей: детей, женщин, стариков.</vt:lpstr>
      <vt:lpstr>Миллионы мужчин отправились на защиту своей Родины!</vt:lpstr>
      <vt:lpstr>Они доблестно сражались и отдавали свои жизни за то, чтобы мы жили в мире.</vt:lpstr>
      <vt:lpstr>Памятник солдата спасшего немецкую девочку</vt:lpstr>
      <vt:lpstr>Презентация PowerPoint</vt:lpstr>
      <vt:lpstr>Война закончилась!!! Радость, смех и слёзы…</vt:lpstr>
      <vt:lpstr>Очень ДОРОГОЙ ценой досталась им Победа! Огромное СПАСИБО и низкий Вам поклон, дорогие ветераны!</vt:lpstr>
      <vt:lpstr>За героизм и подвиги на войне, солдаты награждались орденами и медалями.</vt:lpstr>
      <vt:lpstr>Презентация PowerPoint</vt:lpstr>
      <vt:lpstr>Презентация PowerPoint</vt:lpstr>
      <vt:lpstr>Мы помним о подвигах наших воинов</vt:lpstr>
      <vt:lpstr>Презентация PowerPoint</vt:lpstr>
      <vt:lpstr>Вечный огонь на могиле неизвестного солдата.</vt:lpstr>
      <vt:lpstr>Каждый год 9 Мая, во всех городах проходит Парад Победы</vt:lpstr>
      <vt:lpstr>Праздничный салют в мае 1945 года.</vt:lpstr>
      <vt:lpstr>Праздничный салют наших дней.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«Ромодановский детский сад комбинированного вида»</dc:title>
  <dc:creator>Admin</dc:creator>
  <cp:lastModifiedBy>Андрей</cp:lastModifiedBy>
  <cp:revision>29</cp:revision>
  <dcterms:created xsi:type="dcterms:W3CDTF">2015-04-20T07:27:47Z</dcterms:created>
  <dcterms:modified xsi:type="dcterms:W3CDTF">2020-04-22T11:58:18Z</dcterms:modified>
</cp:coreProperties>
</file>