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70" r:id="rId6"/>
    <p:sldId id="260" r:id="rId7"/>
    <p:sldId id="267" r:id="rId8"/>
    <p:sldId id="261" r:id="rId9"/>
    <p:sldId id="262" r:id="rId10"/>
    <p:sldId id="263" r:id="rId11"/>
    <p:sldId id="268" r:id="rId12"/>
    <p:sldId id="277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96" y="5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EEDF9C-323F-4590-978B-FEAE8ECB87E9}" type="datetimeFigureOut">
              <a:rPr lang="ru-RU" smtClean="0"/>
              <a:t>17.04.2021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2C62B-FAA4-4019-B44F-98587FCEF2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23626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EEDF9C-323F-4590-978B-FEAE8ECB87E9}" type="datetimeFigureOut">
              <a:rPr lang="ru-RU" smtClean="0"/>
              <a:t>17.04.2021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2C62B-FAA4-4019-B44F-98587FCEF2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58553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EEDF9C-323F-4590-978B-FEAE8ECB87E9}" type="datetimeFigureOut">
              <a:rPr lang="ru-RU" smtClean="0"/>
              <a:t>17.04.2021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2C62B-FAA4-4019-B44F-98587FCEF2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93532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EEDF9C-323F-4590-978B-FEAE8ECB87E9}" type="datetimeFigureOut">
              <a:rPr lang="ru-RU" smtClean="0"/>
              <a:t>17.04.2021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2C62B-FAA4-4019-B44F-98587FCEF2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00297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EEDF9C-323F-4590-978B-FEAE8ECB87E9}" type="datetimeFigureOut">
              <a:rPr lang="ru-RU" smtClean="0"/>
              <a:t>17.04.2021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2C62B-FAA4-4019-B44F-98587FCEF2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32591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EEDF9C-323F-4590-978B-FEAE8ECB87E9}" type="datetimeFigureOut">
              <a:rPr lang="ru-RU" smtClean="0"/>
              <a:t>17.04.2021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2C62B-FAA4-4019-B44F-98587FCEF2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41444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EEDF9C-323F-4590-978B-FEAE8ECB87E9}" type="datetimeFigureOut">
              <a:rPr lang="ru-RU" smtClean="0"/>
              <a:t>17.04.2021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2C62B-FAA4-4019-B44F-98587FCEF2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91582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EEDF9C-323F-4590-978B-FEAE8ECB87E9}" type="datetimeFigureOut">
              <a:rPr lang="ru-RU" smtClean="0"/>
              <a:t>17.04.2021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2C62B-FAA4-4019-B44F-98587FCEF2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33306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EEDF9C-323F-4590-978B-FEAE8ECB87E9}" type="datetimeFigureOut">
              <a:rPr lang="ru-RU" smtClean="0"/>
              <a:t>17.04.2021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2C62B-FAA4-4019-B44F-98587FCEF2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83053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EEDF9C-323F-4590-978B-FEAE8ECB87E9}" type="datetimeFigureOut">
              <a:rPr lang="ru-RU" smtClean="0"/>
              <a:t>17.04.2021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2C62B-FAA4-4019-B44F-98587FCEF2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1253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EEDF9C-323F-4590-978B-FEAE8ECB87E9}" type="datetimeFigureOut">
              <a:rPr lang="ru-RU" smtClean="0"/>
              <a:t>17.04.2021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2C62B-FAA4-4019-B44F-98587FCEF2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22733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50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EEDF9C-323F-4590-978B-FEAE8ECB87E9}" type="datetimeFigureOut">
              <a:rPr lang="ru-RU" smtClean="0"/>
              <a:t>17.04.2021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92C62B-FAA4-4019-B44F-98587FCEF2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0443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9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КОСМОС</a:t>
            </a:r>
            <a:endParaRPr lang="ru-RU" sz="9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048000" y="4935538"/>
            <a:ext cx="9144000" cy="1655762"/>
          </a:xfrm>
        </p:spPr>
        <p:txBody>
          <a:bodyPr>
            <a:normAutofit fontScale="92500" lnSpcReduction="20000"/>
          </a:bodyPr>
          <a:lstStyle/>
          <a:p>
            <a:r>
              <a:rPr lang="ru-RU" sz="4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Подготовила: Воспитатель </a:t>
            </a:r>
          </a:p>
          <a:p>
            <a:r>
              <a:rPr lang="ru-RU" sz="4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МБДОУ детский сад №106 </a:t>
            </a:r>
          </a:p>
          <a:p>
            <a:r>
              <a:rPr lang="ru-RU" sz="4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Солдатова Ольга Алексеевна</a:t>
            </a:r>
            <a:endParaRPr lang="ru-RU" sz="4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6319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795647"/>
            <a:ext cx="10515600" cy="895042"/>
          </a:xfrm>
        </p:spPr>
        <p:txBody>
          <a:bodyPr>
            <a:noAutofit/>
          </a:bodyPr>
          <a:lstStyle/>
          <a:p>
            <a:r>
              <a:rPr lang="ru-RU" altLang="ru-RU" sz="2400" dirty="0" smtClean="0">
                <a:solidFill>
                  <a:schemeClr val="bg1"/>
                </a:solidFill>
              </a:rPr>
              <a:t>Когда космонавт сел в ракету, пошел обратный отсчет: «Пять, четыре, три, два, один, ПУСК!». Ракета оторвалась от земли, из ее хвоста вырвался огонь – так сильно работал ее двигатель. И ракета полетела высоко в небо.</a:t>
            </a:r>
            <a:endParaRPr lang="ru-RU" sz="2400" dirty="0">
              <a:solidFill>
                <a:schemeClr val="bg1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80114" y="2612571"/>
            <a:ext cx="2785764" cy="32532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16878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783771"/>
            <a:ext cx="10515600" cy="906918"/>
          </a:xfrm>
        </p:spPr>
        <p:txBody>
          <a:bodyPr>
            <a:normAutofit/>
          </a:bodyPr>
          <a:lstStyle/>
          <a:p>
            <a:pPr algn="ctr"/>
            <a:r>
              <a:rPr lang="ru-RU" altLang="ru-RU" sz="2800" dirty="0" smtClean="0">
                <a:solidFill>
                  <a:schemeClr val="bg1"/>
                </a:solidFill>
              </a:rPr>
              <a:t>И вот ракета оказалась в открытом космосе! </a:t>
            </a:r>
            <a:endParaRPr lang="ru-RU" sz="2800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53151" y="2683823"/>
            <a:ext cx="4689285" cy="29295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82021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altLang="ru-RU" sz="2800" dirty="0">
                <a:solidFill>
                  <a:schemeClr val="bg1"/>
                </a:solidFill>
              </a:rPr>
              <a:t>Вот сколько интересного космонавты могут увидеть в космосе! Теперь обо всем этом знаешь и ты!</a:t>
            </a:r>
            <a:endParaRPr lang="ru-RU" altLang="ru-RU" sz="2800" dirty="0" smtClean="0">
              <a:solidFill>
                <a:schemeClr val="bg1"/>
              </a:solidFill>
            </a:endParaRPr>
          </a:p>
        </p:txBody>
      </p:sp>
      <p:pic>
        <p:nvPicPr>
          <p:cNvPr id="20483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384467" y="2238070"/>
            <a:ext cx="3548786" cy="3062830"/>
          </a:xfrm>
        </p:spPr>
      </p:pic>
    </p:spTree>
    <p:extLst>
      <p:ext uri="{BB962C8B-B14F-4D97-AF65-F5344CB8AC3E}">
        <p14:creationId xmlns:p14="http://schemas.microsoft.com/office/powerpoint/2010/main" val="38376799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415635"/>
            <a:ext cx="10515600" cy="2244437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Космос  манил и манит взгляды и мысли человека всех времен и народов. Ведь там столько тайн, столько необъяснимых и удивительных открытий и возможностей. Да и мы — человечество планеты Земля — хоть и малая, но все же частица космоса — этого безграничного и манящего пространства.</a:t>
            </a:r>
            <a:endParaRPr lang="ru-RU" sz="2800" b="1" dirty="0">
              <a:solidFill>
                <a:schemeClr val="bg1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5620" y="3063834"/>
            <a:ext cx="4880760" cy="2933205"/>
          </a:xfrm>
        </p:spPr>
      </p:pic>
    </p:spTree>
    <p:extLst>
      <p:ext uri="{BB962C8B-B14F-4D97-AF65-F5344CB8AC3E}">
        <p14:creationId xmlns:p14="http://schemas.microsoft.com/office/powerpoint/2010/main" val="29237277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593766"/>
            <a:ext cx="10515600" cy="1362929"/>
          </a:xfrm>
        </p:spPr>
        <p:txBody>
          <a:bodyPr>
            <a:normAutofit/>
          </a:bodyPr>
          <a:lstStyle/>
          <a:p>
            <a:r>
              <a:rPr lang="ru-RU" sz="2800" dirty="0">
                <a:solidFill>
                  <a:schemeClr val="bg1"/>
                </a:solidFill>
              </a:rPr>
              <a:t>Мы живем на планете, которая называется Земля. Она не одинока среди звезд. У нее есть своя «семья». Эта «семья» называется солнечная система.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29062" y="2909454"/>
            <a:ext cx="4756776" cy="2594759"/>
          </a:xfrm>
        </p:spPr>
      </p:pic>
    </p:spTree>
    <p:extLst>
      <p:ext uri="{BB962C8B-B14F-4D97-AF65-F5344CB8AC3E}">
        <p14:creationId xmlns:p14="http://schemas.microsoft.com/office/powerpoint/2010/main" val="13841995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9630" y="439386"/>
            <a:ext cx="12042370" cy="2137559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Солнце - самый большой и массивный объект солнечной системы Его мы видим каждый день на небе. Солнце звезда, но в отличие от других звезд она находится близко к нам.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 </a:t>
            </a: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Луна - самое близкое к нам небесное тело . 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 видим луну только </a:t>
            </a: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ночью. Чаще мы обращаем на нее внимание ночью. Луна гораздо меньше Солнца, но на небе они выглядят одинаково по размеру. Просто Луна ближе к нам. </a:t>
            </a:r>
            <a:b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95009" y="3016332"/>
            <a:ext cx="4441329" cy="2860956"/>
          </a:xfrm>
        </p:spPr>
      </p:pic>
    </p:spTree>
    <p:extLst>
      <p:ext uri="{BB962C8B-B14F-4D97-AF65-F5344CB8AC3E}">
        <p14:creationId xmlns:p14="http://schemas.microsoft.com/office/powerpoint/2010/main" val="28819978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605642"/>
            <a:ext cx="10515600" cy="1085046"/>
          </a:xfrm>
        </p:spPr>
        <p:txBody>
          <a:bodyPr>
            <a:normAutofit/>
          </a:bodyPr>
          <a:lstStyle/>
          <a:p>
            <a:pPr algn="ctr"/>
            <a:r>
              <a:rPr lang="ru-RU" altLang="ru-RU" sz="2800" dirty="0" smtClean="0">
                <a:solidFill>
                  <a:schemeClr val="bg1"/>
                </a:solidFill>
              </a:rPr>
              <a:t>Вот как выглядит Луна если к ней подлететь поближе.</a:t>
            </a:r>
            <a:endParaRPr lang="ru-RU" sz="2800" dirty="0">
              <a:solidFill>
                <a:schemeClr val="bg1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27157" y="2458192"/>
            <a:ext cx="4748822" cy="3644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68868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9382" y="866899"/>
            <a:ext cx="11671069" cy="1061654"/>
          </a:xfrm>
        </p:spPr>
        <p:txBody>
          <a:bodyPr>
            <a:noAutofit/>
          </a:bodyPr>
          <a:lstStyle/>
          <a:p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солнечной системе 8 планет. Меркурий, Венера, Земля, Марс, Юпитер, Сатурн, Уран и Нептун</a:t>
            </a: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Меркурий, Венеру, Марс, Юпитер и Сатурн можно увидеть невооруженным взглядом. Уран - только если у вас хорошее зрение. Нептун </a:t>
            </a: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нет</a:t>
            </a:r>
            <a:b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Самая 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большая из них – это Юпитер. А самая интересная – Сатурн, потому что у него есть огромные кольца вокруг.  Юпитер, Уран и Нептун также имеют кольца, однако их невозможно увидеть с Земли. Одним из последних был обнаружен Плутон.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36967" y="2745064"/>
            <a:ext cx="4771100" cy="3590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75166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004" y="1330035"/>
            <a:ext cx="12058996" cy="648393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Белка 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Стрелка, - были первыми живыми существами, благополучно вернувшимися с орбиты</a:t>
            </a: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19 августа 1960 года они совершили полет в </a:t>
            </a: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космос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на корабле «Спутник-5».</a:t>
            </a:r>
            <a:r>
              <a:rPr lang="ru-RU" sz="2800" dirty="0">
                <a:solidFill>
                  <a:schemeClr val="bg1"/>
                </a:solidFill>
              </a:rPr>
              <a:t/>
            </a:r>
            <a:br>
              <a:rPr lang="ru-RU" sz="2800" dirty="0">
                <a:solidFill>
                  <a:schemeClr val="bg1"/>
                </a:solidFill>
              </a:rPr>
            </a:br>
            <a:r>
              <a:rPr lang="ru-RU" sz="2800" dirty="0" smtClean="0">
                <a:solidFill>
                  <a:schemeClr val="bg1"/>
                </a:solidFill>
              </a:rPr>
              <a:t/>
            </a:r>
            <a:br>
              <a:rPr lang="ru-RU" sz="2800" dirty="0" smtClean="0">
                <a:solidFill>
                  <a:schemeClr val="bg1"/>
                </a:solidFill>
              </a:rPr>
            </a:br>
            <a:endParaRPr lang="ru-RU" sz="2800" dirty="0">
              <a:solidFill>
                <a:schemeClr val="bg1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43457" y="2327563"/>
            <a:ext cx="4149450" cy="3125919"/>
          </a:xfrm>
        </p:spPr>
      </p:pic>
    </p:spTree>
    <p:extLst>
      <p:ext uri="{BB962C8B-B14F-4D97-AF65-F5344CB8AC3E}">
        <p14:creationId xmlns:p14="http://schemas.microsoft.com/office/powerpoint/2010/main" val="20378039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1643" y="1151906"/>
            <a:ext cx="10655531" cy="527266"/>
          </a:xfrm>
        </p:spPr>
        <p:txBody>
          <a:bodyPr>
            <a:noAutofit/>
          </a:bodyPr>
          <a:lstStyle/>
          <a:p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 апреля в нашей стране отмечается День космонавтики. В этот день в 1961 году мечта людей о полете в космос сбылась – первый в истории космонавт Юрий Алексеевич Гагарин совершил полет в космос на корабле “Восток-1”. Его полет вокруг Земли длился 108 минут. С тех пор мы каждый год в этот день отмечаем День космонавтики</a:t>
            </a:r>
            <a:r>
              <a:rPr lang="ru-RU" sz="2400" dirty="0">
                <a:solidFill>
                  <a:schemeClr val="bg1"/>
                </a:solidFill>
              </a:rPr>
              <a:t>. 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29346" y="2889574"/>
            <a:ext cx="3732138" cy="3099106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24741" y="1520190"/>
            <a:ext cx="10515600" cy="4351338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037601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32508"/>
            <a:ext cx="12192000" cy="2172827"/>
          </a:xfrm>
        </p:spPr>
        <p:txBody>
          <a:bodyPr>
            <a:noAutofit/>
          </a:bodyPr>
          <a:lstStyle/>
          <a:p>
            <a:r>
              <a:rPr lang="ru-RU" altLang="ru-RU" sz="2400" dirty="0" smtClean="0">
                <a:solidFill>
                  <a:schemeClr val="bg1"/>
                </a:solidFill>
              </a:rPr>
              <a:t>Если выйти в космос без специального костюма – можно моментально замерзнуть и превратиться в ледышку. Кроме того – в космосе очень мало воздуха и обычный человек в нем не сможет дышать. Именно поэтому на космонавта, который полетел в космос, одели вот такой скафандр. Скафандр очень теплый и защищает космонавта от холода даже в космосе. Кроме того – в скафандре человек может дышать – он снабжает человека воздухом.</a:t>
            </a:r>
            <a:endParaRPr lang="ru-RU" sz="2400" dirty="0">
              <a:solidFill>
                <a:schemeClr val="bg1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94139" y="3040083"/>
            <a:ext cx="2328370" cy="309219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29379" y="2944940"/>
            <a:ext cx="3875775" cy="2906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451960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TM04033921[[fn=Дамаск]]</Template>
  <TotalTime>80</TotalTime>
  <Words>299</Words>
  <Application>Microsoft Office PowerPoint</Application>
  <PresentationFormat>Широкоэкранный</PresentationFormat>
  <Paragraphs>15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Arial</vt:lpstr>
      <vt:lpstr>Calibri</vt:lpstr>
      <vt:lpstr>Calibri Light</vt:lpstr>
      <vt:lpstr>Times New Roman</vt:lpstr>
      <vt:lpstr>Тема Office</vt:lpstr>
      <vt:lpstr>КОСМОС</vt:lpstr>
      <vt:lpstr>Космос  манил и манит взгляды и мысли человека всех времен и народов. Ведь там столько тайн, столько необъяснимых и удивительных открытий и возможностей. Да и мы — человечество планеты Земля — хоть и малая, но все же частица космоса — этого безграничного и манящего пространства.</vt:lpstr>
      <vt:lpstr>Мы живем на планете, которая называется Земля. Она не одинока среди звезд. У нее есть своя «семья». Эта «семья» называется солнечная система.</vt:lpstr>
      <vt:lpstr>Солнце - самый большой и массивный объект солнечной системы Его мы видим каждый день на небе. Солнце звезда, но в отличие от других звезд она находится близко к нам.   Луна - самое близкое к нам небесное тело . Мы видим луну только ночью. Чаще мы обращаем на нее внимание ночью. Луна гораздо меньше Солнца, но на небе они выглядят одинаково по размеру. Просто Луна ближе к нам.  </vt:lpstr>
      <vt:lpstr>Вот как выглядит Луна если к ней подлететь поближе.</vt:lpstr>
      <vt:lpstr>В солнечной системе 8 планет. Меркурий, Венера, Земля, Марс, Юпитер, Сатурн, Уран и Нептун. Меркурий, Венеру, Марс, Юпитер и Сатурн можно увидеть невооруженным взглядом. Уран - только если у вас хорошее зрение. Нептун – нет Самая большая из них – это Юпитер. А самая интересная – Сатурн, потому что у него есть огромные кольца вокруг.  Юпитер, Уран и Нептун также имеют кольца, однако их невозможно увидеть с Земли. Одним из последних был обнаружен Плутон.</vt:lpstr>
      <vt:lpstr>Белка и Стрелка, - были первыми живыми существами, благополучно вернувшимися с орбиты. 19 августа 1960 года они совершили полет в космос на корабле «Спутник-5».  </vt:lpstr>
      <vt:lpstr>12 апреля в нашей стране отмечается День космонавтики. В этот день в 1961 году мечта людей о полете в космос сбылась – первый в истории космонавт Юрий Алексеевич Гагарин совершил полет в космос на корабле “Восток-1”. Его полет вокруг Земли длился 108 минут. С тех пор мы каждый год в этот день отмечаем День космонавтики. </vt:lpstr>
      <vt:lpstr>Если выйти в космос без специального костюма – можно моментально замерзнуть и превратиться в ледышку. Кроме того – в космосе очень мало воздуха и обычный человек в нем не сможет дышать. Именно поэтому на космонавта, который полетел в космос, одели вот такой скафандр. Скафандр очень теплый и защищает космонавта от холода даже в космосе. Кроме того – в скафандре человек может дышать – он снабжает человека воздухом.</vt:lpstr>
      <vt:lpstr>Когда космонавт сел в ракету, пошел обратный отсчет: «Пять, четыре, три, два, один, ПУСК!». Ракета оторвалась от земли, из ее хвоста вырвался огонь – так сильно работал ее двигатель. И ракета полетела высоко в небо.</vt:lpstr>
      <vt:lpstr>И вот ракета оказалась в открытом космосе! </vt:lpstr>
      <vt:lpstr>Вот сколько интересного космонавты могут увидеть в космосе! Теперь обо всем этом знаешь и ты!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КОСМОС</dc:title>
  <dc:creator>Admin</dc:creator>
  <cp:lastModifiedBy>Admin</cp:lastModifiedBy>
  <cp:revision>14</cp:revision>
  <dcterms:created xsi:type="dcterms:W3CDTF">2021-04-15T15:58:48Z</dcterms:created>
  <dcterms:modified xsi:type="dcterms:W3CDTF">2021-04-17T15:02:11Z</dcterms:modified>
</cp:coreProperties>
</file>