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89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3BFB73-FEAD-42E1-AB0D-018BA42DAD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BE0931B-6FAE-486B-B3A3-8073C3B6D9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2A7754-2056-4250-B543-D15F15B3A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EBD55-1427-4F57-9566-C240C18F3D94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AA0EFE-FB82-40DB-88F5-67E63B5F9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CBF267-8D9E-4B77-8A4D-64B8CDF6D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50E-3705-4557-8EF4-999193924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18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A4A56F-FA8F-46AB-9A47-E2338D1CD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7D9FE0-3287-4008-99B2-F319B9B54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3EEABC-7F54-4867-ACA9-B98902F7E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EBD55-1427-4F57-9566-C240C18F3D94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A79EE9-076A-4C53-A9DB-B2CC9DA79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A5CA5B-77CF-4DF9-9122-BAE46E8F8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50E-3705-4557-8EF4-999193924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434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A0FF47A-645F-47B3-BC5C-D4D91522CB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89D24ED-2363-4F25-9CFC-48411F252B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EEC0A3A-B68E-4AD7-970C-BAC89780F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EBD55-1427-4F57-9566-C240C18F3D94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0D5328-3F5E-4C54-A6BD-2E9DDFFF2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F93936-E795-4922-BCF2-4ADB3F90D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50E-3705-4557-8EF4-999193924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068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E79BCC-164D-4D54-B852-6A47D971E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275F91-F15A-49BE-B05C-715F60F2B1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754AAC-EA88-4E41-82BB-D612055C5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EBD55-1427-4F57-9566-C240C18F3D94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A60A75-BCB1-46CD-9862-072527351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C8196D-BF84-40C4-9F7D-E639AF4DD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50E-3705-4557-8EF4-999193924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423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0BF4F1-179A-47A1-90D7-FC80BE8D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54F4225-5A35-4877-9FB1-39A4FC999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2A4326-98AB-45DC-9A47-7232F1517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EBD55-1427-4F57-9566-C240C18F3D94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C75E05-4466-4469-9D22-035C74B67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44C49B-23C7-418B-8629-431D05431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50E-3705-4557-8EF4-999193924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130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E2A823-4E9A-4751-8142-49B584B8C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A10E4C-357A-4538-AC9E-CA55E5F0CF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21ADDBD-E864-4FBE-8DFE-0411D04635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ADB66A-02BB-49F3-9AA5-0952CE917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EBD55-1427-4F57-9566-C240C18F3D94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E5BC0D5-AFA0-4AC0-8C7A-0C8FBA191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A8403E5-421A-4749-99BA-0ACB7D4C1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50E-3705-4557-8EF4-999193924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718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8715E4-9788-4AA0-8319-56E6606C3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9511F0-3998-4A49-82F9-54AED8A8A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6C35009-A1D1-4D1C-993E-69DEE1CF34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1C20434-AD29-4FCD-90BC-48FC81831C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866CAE5-EA24-4C8A-8E26-50EB2F80BD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2D2D5B4-BAB3-4A2D-BF48-3DAD4F5D1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EBD55-1427-4F57-9566-C240C18F3D94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CDF8FE3-C245-43F6-9AEB-4FAF0E4B3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B826A71-E12B-48A1-BEBB-860F492A6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50E-3705-4557-8EF4-999193924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253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1A74E5-5EE5-4C91-A098-2C541BE44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D2F5B47-D256-45B4-85A5-3C77DB816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EBD55-1427-4F57-9566-C240C18F3D94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8C36B6E-B190-4494-BBBE-7F9914801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38755F2-F1BE-45BE-93F7-A9B889810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50E-3705-4557-8EF4-999193924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449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C86ECE1-6B81-42A7-BCDF-A66007000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EBD55-1427-4F57-9566-C240C18F3D94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E7467D5-429A-44D0-91A7-5D30A6ECA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9E65045-DAAE-4CAC-B5B5-935CAC080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50E-3705-4557-8EF4-999193924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858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66D276-08F6-4189-A319-A0C404F85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CFD077-A6E6-4C23-BA5F-FE127B66CA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860D68-6E32-4857-8874-5B39FB4A28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28F9218-9991-453F-9B4A-56C3B409A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EBD55-1427-4F57-9566-C240C18F3D94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F1AF22-F832-43CF-A8A8-6B1A88BBB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DAA85B1-CB00-4A51-AF11-77B44F64E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50E-3705-4557-8EF4-999193924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510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51F037-F1E0-4D60-A16A-69D506E5E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C32316E-C635-49F4-90EA-50F67E56AC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E8E9200-9681-4956-8D52-0426EA1AE9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EA67C0-F0BB-413A-99C4-4D2EF2E95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EBD55-1427-4F57-9566-C240C18F3D94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6D6B31-8498-416B-AE27-02E2E7E69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C1A2FC-AE00-45F8-8CA1-D03EA3811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5250E-3705-4557-8EF4-999193924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34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CE6DAE-9DA1-430C-A69B-2B89251EC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8E57710-71EC-480D-A475-06BED63CD8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AD6C6F-DDEC-40F5-B6E0-07858225BC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EBD55-1427-4F57-9566-C240C18F3D94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6F7952-7074-42F2-AAF6-F32E9C081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DE44D2-8675-4FF9-9E4A-6DC61D24CD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5250E-3705-4557-8EF4-999193924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52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hyperlink" Target="https://online-puzzle.ru/own_puzzl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9A2D0A-51FA-452C-802D-AB13A7566F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5B64F66-6C2E-471D-B2E3-293825FD0A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5FBC565-1B68-4765-A1CF-D99D3DAD88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29CFEB-716F-414E-8C2D-40B80DE64A3F}"/>
              </a:ext>
            </a:extLst>
          </p:cNvPr>
          <p:cNvSpPr txBox="1"/>
          <p:nvPr/>
        </p:nvSpPr>
        <p:spPr>
          <a:xfrm>
            <a:off x="2503511" y="265843"/>
            <a:ext cx="7622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общеобразовательное учреждение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№2 г. Приморск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8467BB-DF18-44F2-BFA2-1993D214ED1E}"/>
              </a:ext>
            </a:extLst>
          </p:cNvPr>
          <p:cNvSpPr txBox="1"/>
          <p:nvPr/>
        </p:nvSpPr>
        <p:spPr>
          <a:xfrm>
            <a:off x="2084743" y="2309319"/>
            <a:ext cx="8459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виртуального пожарного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EF9353-4503-4173-A4F0-68E3F028CC82}"/>
              </a:ext>
            </a:extLst>
          </p:cNvPr>
          <p:cNvSpPr txBox="1"/>
          <p:nvPr/>
        </p:nvSpPr>
        <p:spPr>
          <a:xfrm>
            <a:off x="7330191" y="5996065"/>
            <a:ext cx="4200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Ткачёва Олеся Викторовна</a:t>
            </a:r>
          </a:p>
        </p:txBody>
      </p:sp>
    </p:spTree>
    <p:extLst>
      <p:ext uri="{BB962C8B-B14F-4D97-AF65-F5344CB8AC3E}">
        <p14:creationId xmlns:p14="http://schemas.microsoft.com/office/powerpoint/2010/main" val="315609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CDA5FD3-FAB7-4491-A3E3-400CE7533E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EBC6E6-131A-4BF7-8DB4-5A0C7AFB4BB8}"/>
              </a:ext>
            </a:extLst>
          </p:cNvPr>
          <p:cNvSpPr txBox="1"/>
          <p:nvPr/>
        </p:nvSpPr>
        <p:spPr>
          <a:xfrm>
            <a:off x="798227" y="342227"/>
            <a:ext cx="10789169" cy="7730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sz="18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Воспитатель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Кто скажет, чем можно потушить огонь, </a:t>
            </a: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пожар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sz="18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Дети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Песком, водой, землёй.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517E401-97B7-479F-8468-94BD977B969E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926" y="1212948"/>
            <a:ext cx="5258425" cy="3928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CEEE8B2-3A42-4404-B3BE-615B98A9145A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2008682"/>
            <a:ext cx="5793074" cy="45070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2379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D040764-632E-4D94-843D-E63BDF4E9C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79ACD2-3E96-421A-BC61-5A58ACEF0B5B}"/>
              </a:ext>
            </a:extLst>
          </p:cNvPr>
          <p:cNvSpPr txBox="1"/>
          <p:nvPr/>
        </p:nvSpPr>
        <p:spPr>
          <a:xfrm>
            <a:off x="0" y="154854"/>
            <a:ext cx="12052092" cy="1570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Воспитатель</a:t>
            </a:r>
            <a:r>
              <a:rPr lang="ru-RU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А можно ли заливать водой розетку, если там искры, электроприборы?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Дети: Нет.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Воспитатель</a:t>
            </a:r>
            <a:r>
              <a:rPr lang="ru-RU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Молодцы ребята, справились со всеми испытаниями!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Давайте еще раз повторим основные правила поведения: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995092F-0FA7-4114-B24F-284657CAEE9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4704" y="2141773"/>
            <a:ext cx="8302591" cy="43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77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A8A376E-CE68-4EAA-B85E-508FC09B3D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5CAEE15-0369-4B3D-B062-21E39568F755}"/>
              </a:ext>
            </a:extLst>
          </p:cNvPr>
          <p:cNvSpPr txBox="1"/>
          <p:nvPr/>
        </p:nvSpPr>
        <p:spPr>
          <a:xfrm>
            <a:off x="751490" y="315052"/>
            <a:ext cx="10805926" cy="4757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Раз, два, три, четыре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кого пожар в…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квартире  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в огонь бросал при этом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Незнакомые …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предметы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Дым увидел – не зевай 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пожарных …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вызывай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Помнит каждый гражданин: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ctr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Этот номер …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sz="18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Воспитатель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Подведение итогов. Что было сложного? С чем было легко работать?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Вручение дипломов «Юный пожарный»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043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79931B9-CDF2-4CAD-99FD-60CF4DCD89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2951379-CDDB-4103-A31F-CC32389BE5D9}"/>
              </a:ext>
            </a:extLst>
          </p:cNvPr>
          <p:cNvSpPr txBox="1"/>
          <p:nvPr/>
        </p:nvSpPr>
        <p:spPr>
          <a:xfrm>
            <a:off x="0" y="169448"/>
            <a:ext cx="10909737" cy="2449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 процессе своей деятельности за компьютером дошкольник приобретает уверенность в себе, в том, что он многое может.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Позволяет моделировать такие жизненные ситуации, которые нельзя увидеть в повседневной жизни (полет ракеты, половодье, неожиданные и необычные эффекты);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Компьютер очень "терпелив", никогда не ругает ребёнка за ошибки, а ждёт, пока он сам исправит их.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В работе с </a:t>
            </a:r>
            <a:r>
              <a:rPr lang="ru-RU" sz="1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https://online-puzzle.ru/own_puzzle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можно использовать собственные картинки детей, что еще  привлекает их к активной, интересной работе.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F1D837-0D77-47CB-8CD2-3910B3E7955E}"/>
              </a:ext>
            </a:extLst>
          </p:cNvPr>
          <p:cNvSpPr txBox="1"/>
          <p:nvPr/>
        </p:nvSpPr>
        <p:spPr>
          <a:xfrm>
            <a:off x="317938" y="2058652"/>
            <a:ext cx="11556123" cy="4968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познакомить детей с правилами противопожарной безопасности.  Развивать творческое воображение, формировать умения понимать задачу, отвечать на вопросы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Программное содержание.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Формировать умение в практической ситуации выяснять правильные действия в случае возникновения пожара.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Закрепить правила противопожарной безопасности.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800" dirty="0">
                <a:solidFill>
                  <a:srgbClr val="29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Упражнять в умении находить общее в предметах, называть обобщающее слово.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1800" dirty="0">
                <a:solidFill>
                  <a:srgbClr val="29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Развивать познавательные процессы (логическое мышление, память, слуховое и зрительное внимание, связную речь).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1800" dirty="0">
                <a:solidFill>
                  <a:srgbClr val="29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- Развивать зрительно-моторную координацию.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1800" dirty="0">
                <a:solidFill>
                  <a:srgbClr val="29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- Развивать зрительно-пространственную ориентацию.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spcBef>
                <a:spcPts val="900"/>
              </a:spcBef>
              <a:spcAft>
                <a:spcPts val="900"/>
              </a:spcAft>
            </a:pPr>
            <a:r>
              <a:rPr lang="ru-RU" sz="1800" dirty="0">
                <a:solidFill>
                  <a:srgbClr val="29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-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Активизировать словарь (прилагательными).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291E1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Воспитывать самостоятельность, умение работать в коллективе, в парах, умение договариваться.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29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F6D9638-4B94-49B0-85A7-F03A2E74A8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2E8F6B-B776-424D-B193-05474102F411}"/>
              </a:ext>
            </a:extLst>
          </p:cNvPr>
          <p:cNvSpPr txBox="1"/>
          <p:nvPr/>
        </p:nvSpPr>
        <p:spPr>
          <a:xfrm>
            <a:off x="820582" y="104931"/>
            <a:ext cx="11021648" cy="1862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работа: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Изучение иллюстраций из серии «Дошкольникам о пожарной безопасности», заучивание пословиц и поговорок, чтение рассказа Л.Н. Толстого «Пожарные собаки».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«Школа юного пожарного»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Средняя группа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942C147-AEC8-40FF-8C90-D262E050642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4210" y="1699526"/>
            <a:ext cx="4891790" cy="345894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5B8D46B-78EC-4B15-AEE4-3033E749976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6633" y="2456527"/>
            <a:ext cx="5355597" cy="4174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53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021E4CF-FAAE-4F41-814B-D3966C93EB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E0B6E6B-3934-4DA7-B402-21AE651BD4D8}"/>
              </a:ext>
            </a:extLst>
          </p:cNvPr>
          <p:cNvSpPr txBox="1"/>
          <p:nvPr/>
        </p:nvSpPr>
        <p:spPr>
          <a:xfrm>
            <a:off x="164892" y="0"/>
            <a:ext cx="12027108" cy="3656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</a:t>
            </a:r>
            <a:endParaRPr lang="ru-RU" sz="1800" b="1" u="sng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Ребята, сегодня мы с вами участники виртуальной школы юного пожарного. Я думаю, будем очень интересно и в то же время нас ждет много серьезных испытаний. Вы готовы быть внимательными, смелыми, отважными?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Ответы детей.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Звучит сигнал сирены……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№1 Правильно назвать номер телефона пожарной службы.</a:t>
            </a:r>
            <a:endParaRPr lang="ru-RU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Выбрать на экране правильную последовательность цифр номера телефона пожарной службы. (при правильно выполнении загорается зеленый экран)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(под картинкой каждой службы выбрать соответствующий номер телефона)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8AAF70E-89CA-4846-8509-1E86BF788DDE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773" y="3836780"/>
            <a:ext cx="3043003" cy="27588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9FDC8F8-F06B-44F4-9556-9A964B4D33E4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4072" y="3836779"/>
            <a:ext cx="2931265" cy="275889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CC4E036-131D-4671-90E8-02A9D2B6905C}"/>
              </a:ext>
            </a:extLst>
          </p:cNvPr>
          <p:cNvSpPr txBox="1"/>
          <p:nvPr/>
        </p:nvSpPr>
        <p:spPr>
          <a:xfrm>
            <a:off x="7472596" y="4931764"/>
            <a:ext cx="38068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Ребята, во время вызова пожарных необходимо сообщить следующую информацию, какую?</a:t>
            </a:r>
            <a:endParaRPr lang="ru-RU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562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3B48E39-EBF0-4F61-9B0B-2266C93AF0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1275A8-B03D-439B-B151-DB4C67CBC61C}"/>
              </a:ext>
            </a:extLst>
          </p:cNvPr>
          <p:cNvSpPr txBox="1"/>
          <p:nvPr/>
        </p:nvSpPr>
        <p:spPr>
          <a:xfrm>
            <a:off x="358729" y="329783"/>
            <a:ext cx="11603422" cy="2557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Задание: №2 </a:t>
            </a:r>
            <a:endParaRPr lang="ru-RU" sz="1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На экране высвечиваются различные картинки, необходимо выбрать картинки с указание адреса, место возникновения пожара, объект, который горит, назвать имя и фамилию звонящего, и свой номер телефона. 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При правильном выборе всех паззл картинок – загорается зеленый цвет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Воспитатель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Ребята, сейчас нам с вами необходимо выбрать правильное снаряжение пожарного. Обязательно нужно назвать предмет и объяснить для чего он необходим.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9573870-4D04-46F3-BD29-A04C661A922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0503" y="2578308"/>
            <a:ext cx="6084382" cy="3949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1824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1050DEB-B0BC-41C4-9E9E-95C953418D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E580F5A-7736-4478-B257-9FEC4B26D4B1}"/>
              </a:ext>
            </a:extLst>
          </p:cNvPr>
          <p:cNvSpPr txBox="1"/>
          <p:nvPr/>
        </p:nvSpPr>
        <p:spPr>
          <a:xfrm>
            <a:off x="704538" y="125428"/>
            <a:ext cx="10777928" cy="22662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Задание: №3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экране картинки различной спецодежды, среди них снаряжение пожарного.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Сначала ребятам даётся время вспомнить как выглядит пожарный, правильное название экипировки.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Ребята, можно друг другу помогать, дополнять. Только не создавать панику и много шума. Что тоже очень важно в работе пожарных.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правильном выполнение задания загорается зеленый экран.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0E1F81-0E42-4691-A8BF-8E84DD64CB76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8111" y="2391689"/>
            <a:ext cx="6340840" cy="3934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9402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0316703-B1D5-4DF4-A155-FA4F4578B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EEE07B-0B1E-471D-A17B-E1C261BF44CD}"/>
              </a:ext>
            </a:extLst>
          </p:cNvPr>
          <p:cNvSpPr txBox="1"/>
          <p:nvPr/>
        </p:nvSpPr>
        <p:spPr>
          <a:xfrm>
            <a:off x="6096000" y="203336"/>
            <a:ext cx="4871803" cy="50311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err="1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Физминутка</a:t>
            </a:r>
            <a:r>
              <a:rPr lang="ru-RU" sz="2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Потрудились – отдохнём,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Встанем, глубоко вздохнём.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Руки в стороны, вперёд,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Влево, вправо поворот.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 наклона, прямо встать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Руки вниз и вверх поднять.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Руки плавно опустили,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Всем улыбки подарили.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21A6FAC-C00E-41EE-A2B3-0DCAE0BA906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66" y="203335"/>
            <a:ext cx="5608439" cy="640732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8969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AB50A17-5FD8-4B89-B6B4-708EC5BF2A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7A8801-BC9C-4D8C-8D74-A0106EE11587}"/>
              </a:ext>
            </a:extLst>
          </p:cNvPr>
          <p:cNvSpPr txBox="1"/>
          <p:nvPr/>
        </p:nvSpPr>
        <p:spPr>
          <a:xfrm>
            <a:off x="464695" y="389474"/>
            <a:ext cx="11262610" cy="2562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Пожарная</a:t>
            </a:r>
            <a:r>
              <a:rPr lang="ru-RU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машина - это машина специального назначения.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Она всегда красным цветом, чтобы её было видно из далека, красный цвет - это цвет огня. Едет </a:t>
            </a:r>
            <a:r>
              <a:rPr lang="ru-RU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пожарная машина быстро</a:t>
            </a:r>
            <a:r>
              <a:rPr lang="ru-RU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чтобы успеть потушить огонь и спасти людей.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Воспитатель</a:t>
            </a:r>
            <a:r>
              <a:rPr lang="ru-RU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Когда едет машина по дороге её не только видно, но и слышно сирену. Как вы думаете, почему она так громко звучит?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А что ещё находится в </a:t>
            </a:r>
            <a:r>
              <a:rPr lang="ru-RU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пожарной машине</a:t>
            </a:r>
            <a:r>
              <a:rPr lang="ru-RU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37C0AD3-F426-4162-8EC4-87223FA47452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5099" y="2773180"/>
            <a:ext cx="6918585" cy="39574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544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47AEDF5-FB60-4F7D-99BE-FFC5858DD5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539B99-CF58-4412-9271-713A1E6C51FB}"/>
              </a:ext>
            </a:extLst>
          </p:cNvPr>
          <p:cNvSpPr txBox="1"/>
          <p:nvPr/>
        </p:nvSpPr>
        <p:spPr>
          <a:xfrm>
            <a:off x="459698" y="554313"/>
            <a:ext cx="11272604" cy="47012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>
              <a:lnSpc>
                <a:spcPct val="107000"/>
              </a:lnSpc>
              <a:spcAft>
                <a:spcPts val="800"/>
              </a:spcAft>
            </a:pPr>
            <a:r>
              <a:rPr lang="ru-RU" sz="180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Воспитатель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Это огнетушитель, в котором находится особая пена. Ещё у меня есть специальные шланги, которые называют "Рукавами». Воду в шланги накачивает насос. Если </a:t>
            </a: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пожар на высоком этаже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то проникнуть внутрь горящего дома и спасти людей, помогает складная лестница. Имеется лопата.</a:t>
            </a: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endParaRPr lang="ru-RU" dirty="0">
              <a:solidFill>
                <a:srgbClr val="11111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srgbClr val="11111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srgbClr val="11111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srgbClr val="11111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srgbClr val="11111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srgbClr val="11111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srgbClr val="11111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srgbClr val="11111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srgbClr val="11111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solidFill>
                <a:srgbClr val="11111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5664964-6D9E-4C96-B203-6091114A4E1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698" y="2017660"/>
            <a:ext cx="3033010" cy="323787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0723223-E2C8-45E8-BCBB-C85D9336C04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8317" y="2425003"/>
            <a:ext cx="3033010" cy="315970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1AFCE69-A550-4E64-82C2-F9CFB2541DC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0659" y="2897066"/>
            <a:ext cx="3033010" cy="3159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423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809</Words>
  <Application>Microsoft Office PowerPoint</Application>
  <PresentationFormat>Широкоэкранный</PresentationFormat>
  <Paragraphs>79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Ткачёв</dc:creator>
  <cp:lastModifiedBy>Фёдор Ткачёв</cp:lastModifiedBy>
  <cp:revision>9</cp:revision>
  <dcterms:created xsi:type="dcterms:W3CDTF">2021-02-27T20:05:00Z</dcterms:created>
  <dcterms:modified xsi:type="dcterms:W3CDTF">2021-04-17T17:52:44Z</dcterms:modified>
</cp:coreProperties>
</file>