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3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2" autoAdjust="0"/>
    <p:restoredTop sz="94660"/>
  </p:normalViewPr>
  <p:slideViewPr>
    <p:cSldViewPr>
      <p:cViewPr>
        <p:scale>
          <a:sx n="100" d="100"/>
          <a:sy n="100" d="100"/>
        </p:scale>
        <p:origin x="-1440" y="-3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316C-E18E-4626-84FE-321276A10C57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A65D-6AD0-43AE-A196-0977A4609F6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316C-E18E-4626-84FE-321276A10C57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A65D-6AD0-43AE-A196-0977A4609F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316C-E18E-4626-84FE-321276A10C57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A65D-6AD0-43AE-A196-0977A4609F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316C-E18E-4626-84FE-321276A10C57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A65D-6AD0-43AE-A196-0977A4609F6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316C-E18E-4626-84FE-321276A10C57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A65D-6AD0-43AE-A196-0977A4609F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316C-E18E-4626-84FE-321276A10C57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A65D-6AD0-43AE-A196-0977A4609F6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316C-E18E-4626-84FE-321276A10C57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A65D-6AD0-43AE-A196-0977A4609F6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316C-E18E-4626-84FE-321276A10C57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A65D-6AD0-43AE-A196-0977A4609F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316C-E18E-4626-84FE-321276A10C57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A65D-6AD0-43AE-A196-0977A4609F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316C-E18E-4626-84FE-321276A10C57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A65D-6AD0-43AE-A196-0977A4609F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F316C-E18E-4626-84FE-321276A10C57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1A65D-6AD0-43AE-A196-0977A4609F6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2EF316C-E18E-4626-84FE-321276A10C57}" type="datetimeFigureOut">
              <a:rPr lang="ru-RU" smtClean="0"/>
              <a:t>17.03.2018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F1A65D-6AD0-43AE-A196-0977A4609F6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14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332656"/>
            <a:ext cx="2016224" cy="13681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56" y="593713"/>
            <a:ext cx="2318581" cy="15951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294" y="332656"/>
            <a:ext cx="2117229" cy="2117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1" t="2926" r="19332" b="5556"/>
          <a:stretch/>
        </p:blipFill>
        <p:spPr>
          <a:xfrm>
            <a:off x="5940152" y="548680"/>
            <a:ext cx="2580300" cy="2171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3" y="2996952"/>
            <a:ext cx="2228850" cy="205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9" t="4142" r="5648"/>
          <a:stretch/>
        </p:blipFill>
        <p:spPr>
          <a:xfrm>
            <a:off x="2267744" y="4883789"/>
            <a:ext cx="2869613" cy="19994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982" y="3010272"/>
            <a:ext cx="1626992" cy="1626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32" r="4049" b="6779"/>
          <a:stretch/>
        </p:blipFill>
        <p:spPr>
          <a:xfrm>
            <a:off x="5940152" y="4975351"/>
            <a:ext cx="1584176" cy="181634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22662" y="3056053"/>
            <a:ext cx="2664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ЗОЖ</a:t>
            </a:r>
            <a:endParaRPr lang="ru-RU" sz="80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562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36272"/>
            <a:ext cx="7799908" cy="61439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179938"/>
            <a:ext cx="356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Важно соблюдать режим дня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184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1533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Соблюдать личную гигиену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48680"/>
            <a:ext cx="2880319" cy="28803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624965"/>
            <a:ext cx="2727747" cy="2727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284" y="2492896"/>
            <a:ext cx="2960154" cy="41015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21380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8898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Правильно питаться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851920" y="548680"/>
            <a:ext cx="0" cy="63996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6" t="3793" r="9689" b="10102"/>
          <a:stretch/>
        </p:blipFill>
        <p:spPr>
          <a:xfrm>
            <a:off x="284311" y="332656"/>
            <a:ext cx="2124075" cy="2247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4" t="6683" r="5313"/>
          <a:stretch/>
        </p:blipFill>
        <p:spPr>
          <a:xfrm>
            <a:off x="297284" y="2626982"/>
            <a:ext cx="3097149" cy="2071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4" t="15555" r="12010" b="12586"/>
          <a:stretch/>
        </p:blipFill>
        <p:spPr>
          <a:xfrm>
            <a:off x="297284" y="4777742"/>
            <a:ext cx="2376264" cy="2053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38" b="15338"/>
          <a:stretch/>
        </p:blipFill>
        <p:spPr>
          <a:xfrm>
            <a:off x="6444208" y="-315416"/>
            <a:ext cx="2304256" cy="2772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6489927" y="332656"/>
            <a:ext cx="2114521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804248" y="458312"/>
            <a:ext cx="1800200" cy="1890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826" y="2580556"/>
            <a:ext cx="3185172" cy="1967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1" name="Прямая соединительная линия 20"/>
          <p:cNvCxnSpPr/>
          <p:nvPr/>
        </p:nvCxnSpPr>
        <p:spPr>
          <a:xfrm>
            <a:off x="5682183" y="2661262"/>
            <a:ext cx="2952328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5652120" y="2733270"/>
            <a:ext cx="2592288" cy="15841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9" t="11663" r="12712" b="7334"/>
          <a:stretch/>
        </p:blipFill>
        <p:spPr>
          <a:xfrm>
            <a:off x="4038554" y="4287411"/>
            <a:ext cx="2449996" cy="2577360"/>
          </a:xfrm>
          <a:prstGeom prst="rect">
            <a:avLst/>
          </a:prstGeom>
        </p:spPr>
      </p:pic>
      <p:cxnSp>
        <p:nvCxnSpPr>
          <p:cNvPr id="31" name="Прямая соединительная линия 30"/>
          <p:cNvCxnSpPr/>
          <p:nvPr/>
        </p:nvCxnSpPr>
        <p:spPr>
          <a:xfrm>
            <a:off x="4211960" y="4317446"/>
            <a:ext cx="1872208" cy="25134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4211960" y="4389454"/>
            <a:ext cx="2088232" cy="2207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48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754" y="0"/>
            <a:ext cx="59384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229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61"/>
          <a:stretch/>
        </p:blipFill>
        <p:spPr>
          <a:xfrm>
            <a:off x="251520" y="578742"/>
            <a:ext cx="3910500" cy="2503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339752" y="21164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Важна физическая активность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783" y="469279"/>
            <a:ext cx="2948930" cy="2722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360676" y="3218802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Закаливание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1" y="3760641"/>
            <a:ext cx="4102623" cy="2525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010100" y="3291000"/>
            <a:ext cx="3446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Прогулки на свежем воздухе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2"/>
          <a:stretch/>
        </p:blipFill>
        <p:spPr>
          <a:xfrm>
            <a:off x="172839" y="3789040"/>
            <a:ext cx="4333825" cy="2468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3033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37" y="1268760"/>
            <a:ext cx="2552700" cy="495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484784"/>
            <a:ext cx="4615581" cy="4615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51520" y="26064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Если вести  здоровый образ жизни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Будешь сильный и красивый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 rot="1441096">
            <a:off x="3087621" y="850092"/>
            <a:ext cx="234305" cy="78461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260648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Если не вести здоровый образ жизни, то будешь слабым и болеть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4427984" y="906979"/>
            <a:ext cx="216024" cy="57780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097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4" t="17021" r="4166"/>
          <a:stretch/>
        </p:blipFill>
        <p:spPr>
          <a:xfrm>
            <a:off x="683568" y="1556792"/>
            <a:ext cx="8136904" cy="5301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3968" y="620688"/>
            <a:ext cx="360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</a:t>
            </a:r>
            <a:endParaRPr lang="ru-RU" sz="96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03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95</TotalTime>
  <Words>41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One</dc:creator>
  <cp:lastModifiedBy>One</cp:lastModifiedBy>
  <cp:revision>8</cp:revision>
  <dcterms:created xsi:type="dcterms:W3CDTF">2018-03-17T13:42:22Z</dcterms:created>
  <dcterms:modified xsi:type="dcterms:W3CDTF">2018-03-17T15:17:24Z</dcterms:modified>
</cp:coreProperties>
</file>