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99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4.jpeg" Type="http://schemas.openxmlformats.org/officeDocument/2006/relationships/image"/></Relationships>
</file>

<file path=ppt/slides/_rels/slide10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21455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в младшей группе «Мой папа самый лучший»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3886200"/>
            <a:ext cx="3500462" cy="175260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  <a:endParaRPr lang="ru-RU" dirty="0" smtClean="0">
              <a:solidFill>
                <a:schemeClr val="bg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endParaRPr lang="ru-RU" dirty="0" smtClean="0">
              <a:solidFill>
                <a:schemeClr val="bg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Краснопольская </a:t>
            </a:r>
            <a:r>
              <a:rPr lang="ru-RU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К.В</a:t>
            </a:r>
            <a:r>
              <a:rPr lang="ru-RU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solidFill>
                <a:schemeClr val="bg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Dell\Desktop\19-20\фотоработы\проект про пап\сучилки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2786050" cy="2428892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</p:pic>
      <p:pic>
        <p:nvPicPr>
          <p:cNvPr id="8195" name="Picture 3" descr="C:\Users\Dell\Desktop\19-20\фотоработы\проект про пап\смирн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077072"/>
            <a:ext cx="2786082" cy="2571768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</p:pic>
      <p:pic>
        <p:nvPicPr>
          <p:cNvPr id="8196" name="Picture 4" descr="C:\Users\Dell\Desktop\19-20\фотоработы\проект про пап\смеловс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2348880"/>
            <a:ext cx="2714644" cy="2214577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Подарки к 23 февраля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Dell\Desktop\19-20\фотоработы\проект про пап\6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4063283" cy="4086216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19" name="Picture 3" descr="C:\Users\Dell\Desktop\19-20\фотоработы\проект про пап\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348880"/>
            <a:ext cx="4104456" cy="4104456"/>
          </a:xfrm>
          <a:prstGeom prst="rect">
            <a:avLst/>
          </a:prstGeom>
          <a:ln w="190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8588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Развлечение «Сильные, как папы»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 descr="C:\Users\Dell\Desktop\19-20\фотоработы\проект про пап\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3779912" cy="3839938"/>
          </a:xfrm>
          <a:prstGeom prst="rect">
            <a:avLst/>
          </a:prstGeom>
          <a:ln w="190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4" name="Picture 4" descr="C:\Users\Dell\Desktop\19-20\фотоработы\проект про пап\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708920"/>
            <a:ext cx="3816424" cy="3816424"/>
          </a:xfrm>
          <a:prstGeom prst="rect">
            <a:avLst/>
          </a:prstGeom>
          <a:ln w="190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001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Конкурс поделок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«Папочке любимому»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C:\Users\Dell\Desktop\19-20\фотоработы\проект про пап\2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4104456" cy="3744416"/>
          </a:xfrm>
          <a:prstGeom prst="rect">
            <a:avLst/>
          </a:prstGeom>
          <a:ln w="190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9" name="Picture 5" descr="C:\Users\Dell\Desktop\19-20\фотоработы\проект про пап\22222222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984081" y="2512863"/>
            <a:ext cx="3710062" cy="4102176"/>
          </a:xfrm>
          <a:prstGeom prst="rect">
            <a:avLst/>
          </a:prstGeom>
          <a:ln w="190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Плакат – поздравление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 23 февраля!!!»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Dell\Desktop\19-20\фотоработы\проект про пап\9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1009"/>
          <a:stretch>
            <a:fillRect/>
          </a:stretch>
        </p:blipFill>
        <p:spPr bwMode="auto">
          <a:xfrm>
            <a:off x="1115616" y="1484784"/>
            <a:ext cx="6984776" cy="5096038"/>
          </a:xfrm>
          <a:prstGeom prst="rect">
            <a:avLst/>
          </a:prstGeom>
          <a:ln w="190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 и задачи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воспитание чувства гордости за своих отцов, уважения к ним.</a:t>
            </a:r>
          </a:p>
          <a:p>
            <a:pPr>
              <a:buNone/>
            </a:pPr>
            <a:r>
              <a:rPr lang="ru-RU" sz="24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Познакомить с праздником 23 февраля.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знания о мужских профессиях, качествах для этих профессий.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Поощрять желание помогать папе, радовать его, быть на него похожим.</a:t>
            </a:r>
          </a:p>
          <a:p>
            <a:pPr>
              <a:buNone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краткосрочный, познавательно – творческий,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родительско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детский.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Этапы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641080" y="1600201"/>
            <a:ext cx="45719" cy="11428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Облако 3"/>
          <p:cNvSpPr/>
          <p:nvPr/>
        </p:nvSpPr>
        <p:spPr>
          <a:xfrm>
            <a:off x="0" y="785794"/>
            <a:ext cx="4857752" cy="278608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Подготовительный: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Выявить знания о  папах (ФИО, место работы, должность, интересы).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Разработать цель и задачи.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Подготовить иллюстрации, презентацию,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дид.материал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4214810" y="1357298"/>
            <a:ext cx="4929190" cy="392909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Основной: 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Просмотр презентации.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Беседы.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Дид.игры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Футбольный матч.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Слушание и разучивание песни.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Сюж.-ролевые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игры.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Изготовление подарков к 23 февраля.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Стен – газета «Все профессии важны».</a:t>
            </a:r>
          </a:p>
          <a:p>
            <a:pPr algn="ctr"/>
            <a:endParaRPr lang="ru-RU" dirty="0" smtClean="0"/>
          </a:p>
        </p:txBody>
      </p:sp>
      <p:sp>
        <p:nvSpPr>
          <p:cNvPr id="6" name="Облако 5"/>
          <p:cNvSpPr/>
          <p:nvPr/>
        </p:nvSpPr>
        <p:spPr>
          <a:xfrm>
            <a:off x="0" y="3786190"/>
            <a:ext cx="4714908" cy="307181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Итоговый: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Плакат – поздравление для пап.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Конкурс поделок для папы.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Вручение подарков на 23 февраля.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Развлечение «Сильные, как папы!»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Сюжетно – ролевые игры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Dell\Desktop\19-20\фотоработы\проект про пап\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4320480" cy="4109875"/>
          </a:xfrm>
          <a:prstGeom prst="rect">
            <a:avLst/>
          </a:prstGeom>
          <a:ln w="190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Dell\Desktop\19-20\фотоработы\проект про пап\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564904"/>
            <a:ext cx="4382221" cy="4104456"/>
          </a:xfrm>
          <a:prstGeom prst="rect">
            <a:avLst/>
          </a:prstGeom>
          <a:ln w="190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Dell\Desktop\19-20\фотоработы\проект про пап\1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3982875" cy="3942770"/>
          </a:xfrm>
          <a:prstGeom prst="rect">
            <a:avLst/>
          </a:prstGeom>
          <a:ln w="190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Dell\Desktop\лех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780928"/>
            <a:ext cx="4103315" cy="3960440"/>
          </a:xfrm>
          <a:prstGeom prst="rect">
            <a:avLst/>
          </a:prstGeom>
          <a:ln w="190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571625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Футбольный матч: спортивные, как папы!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Dell\Desktop\19-20\фотоработы\проект про пап\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420888"/>
            <a:ext cx="3816424" cy="3960440"/>
          </a:xfrm>
          <a:prstGeom prst="rect">
            <a:avLst/>
          </a:prstGeom>
          <a:ln w="190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Users\Dell\Desktop\19-20\фотоработы\проект про пап\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060848"/>
            <a:ext cx="3816424" cy="3998150"/>
          </a:xfrm>
          <a:prstGeom prst="rect">
            <a:avLst/>
          </a:prstGeom>
          <a:ln w="190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4305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Беседа «Моя семья: роль папы дома»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Dell\Desktop\19-20\фотоработы\проект про пап\кат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14488"/>
            <a:ext cx="3817564" cy="3906689"/>
          </a:xfrm>
          <a:prstGeom prst="rect">
            <a:avLst/>
          </a:prstGeom>
          <a:ln w="190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 descr="C:\Users\Dell\Desktop\19-20\фотоработы\проект про пап\ев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636912"/>
            <a:ext cx="3816424" cy="3888432"/>
          </a:xfrm>
          <a:prstGeom prst="rect">
            <a:avLst/>
          </a:prstGeom>
          <a:ln w="190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Беседа «Кем работает мой папа»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Dell\Desktop\па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4315104" cy="3799894"/>
          </a:xfrm>
          <a:prstGeom prst="rect">
            <a:avLst/>
          </a:prstGeom>
          <a:ln w="190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1" name="Picture 3" descr="C:\Users\Dell\Desktop\пппа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780928"/>
            <a:ext cx="4320480" cy="3803067"/>
          </a:xfrm>
          <a:prstGeom prst="rect">
            <a:avLst/>
          </a:prstGeom>
          <a:ln w="190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Стен – газета «Все профессии важны»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Dell\Desktop\19-20\фотоработы\проект про пап\8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135095" cy="5040560"/>
          </a:xfrm>
          <a:prstGeom prst="rect">
            <a:avLst/>
          </a:prstGeom>
          <a:ln w="1905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</TotalTime>
  <Words>224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Проект в младшей группе «Мой папа самый лучший»</vt:lpstr>
      <vt:lpstr>Цель  и задачи проекта</vt:lpstr>
      <vt:lpstr>Этапы проекта </vt:lpstr>
      <vt:lpstr>Сюжетно – ролевые игры</vt:lpstr>
      <vt:lpstr>Дидактические игры</vt:lpstr>
      <vt:lpstr>Футбольный матч: спортивные, как папы!</vt:lpstr>
      <vt:lpstr>Беседа «Моя семья: роль папы дома»</vt:lpstr>
      <vt:lpstr>Беседа «Кем работает мой папа»</vt:lpstr>
      <vt:lpstr>Стен – газета «Все профессии важны»</vt:lpstr>
      <vt:lpstr>Подарки к 23 февраля</vt:lpstr>
      <vt:lpstr>Развлечение «Сильные, как папы»</vt:lpstr>
      <vt:lpstr>Конкурс поделок  «Папочке любимому»</vt:lpstr>
      <vt:lpstr>Плакат – поздравление «С 23 февраля!!!»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во 2 младшей группе «Мой папа самый лучший»</dc:title>
  <dc:creator>Dell</dc:creator>
  <cp:lastModifiedBy>Мария</cp:lastModifiedBy>
  <cp:revision>14</cp:revision>
  <dcterms:created xsi:type="dcterms:W3CDTF">2020-03-13T10:30:38Z</dcterms:created>
  <dcterms:modified xsi:type="dcterms:W3CDTF">2021-04-17T15:58:10Z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721874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