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414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6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7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88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9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64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97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4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61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E2DA2E2-86CF-46D9-BC07-1418FA95FE0B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A222DCD-FC3D-4CA7-B00B-0248DCF0CE5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5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97C96C-26D3-43F2-9971-3BFDA4F496A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ПРОФЕСИИ ДЛЯ МАЛЫШЕЙ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43DAC0-1CF1-4A31-ACE2-7C978A8E54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96099" y="4956048"/>
            <a:ext cx="5062451" cy="1143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601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CB40F4-FBA1-4B46-8990-E10A9671A2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96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30842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546163-40AD-413C-8B4C-270D12F9B0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8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80824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C06C67A-526D-49E1-8FB6-5C6F87D347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0"/>
            <a:ext cx="9829800" cy="6880860"/>
          </a:xfrm>
        </p:spPr>
      </p:pic>
    </p:spTree>
    <p:extLst>
      <p:ext uri="{BB962C8B-B14F-4D97-AF65-F5344CB8AC3E}">
        <p14:creationId xmlns:p14="http://schemas.microsoft.com/office/powerpoint/2010/main" val="36398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5AE1D19-EFDB-41B4-8B7A-C02713EA4D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54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307443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CCD7DD86-804D-48CF-A766-55ECC9202A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8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68399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1CB1F4-6C75-4730-9E4B-9B85747BB2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82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82656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AEDAD1-1E23-4D83-9D46-B6B7396572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82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149601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6D4690B9-D860-4C06-B5AE-22B679C72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8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350455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33BD82-5532-4266-BA7B-DDD4C65FF0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82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173383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505AB1-133C-4101-A20B-74413BED02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827" y="0"/>
            <a:ext cx="9797143" cy="6858000"/>
          </a:xfrm>
        </p:spPr>
      </p:pic>
    </p:spTree>
    <p:extLst>
      <p:ext uri="{BB962C8B-B14F-4D97-AF65-F5344CB8AC3E}">
        <p14:creationId xmlns:p14="http://schemas.microsoft.com/office/powerpoint/2010/main" val="32669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13</TotalTime>
  <Words>3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Calibri</vt:lpstr>
      <vt:lpstr>Calibri Light</vt:lpstr>
      <vt:lpstr>Ретро</vt:lpstr>
      <vt:lpstr>ПРОФЕСИИ ДЛЯ МАЛЫШЕЙ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ПРОФЕСИИ ДЛЯ МАЛЫШЕЙ</dc:title>
  <dc:creator>dns office</dc:creator>
  <cp:lastModifiedBy>dns office</cp:lastModifiedBy>
  <cp:revision>11</cp:revision>
  <dcterms:created xsi:type="dcterms:W3CDTF">2020-08-02T20:07:51Z</dcterms:created>
  <dcterms:modified xsi:type="dcterms:W3CDTF">2021-04-17T18:17:20Z</dcterms:modified>
</cp:coreProperties>
</file>