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8" r:id="rId6"/>
    <p:sldId id="260" r:id="rId7"/>
    <p:sldId id="269" r:id="rId8"/>
    <p:sldId id="261" r:id="rId9"/>
    <p:sldId id="270" r:id="rId10"/>
    <p:sldId id="262" r:id="rId11"/>
    <p:sldId id="271" r:id="rId12"/>
    <p:sldId id="263" r:id="rId13"/>
    <p:sldId id="272" r:id="rId14"/>
    <p:sldId id="264" r:id="rId15"/>
    <p:sldId id="273" r:id="rId16"/>
    <p:sldId id="266" r:id="rId17"/>
    <p:sldId id="274" r:id="rId18"/>
    <p:sldId id="267" r:id="rId19"/>
    <p:sldId id="265" r:id="rId20"/>
    <p:sldId id="278" r:id="rId21"/>
    <p:sldId id="276" r:id="rId22"/>
    <p:sldId id="277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 userDrawn="1"/>
        </p:nvSpPr>
        <p:spPr>
          <a:xfrm>
            <a:off x="1643042" y="4286256"/>
            <a:ext cx="5857916" cy="178595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ая прямоугольная выноска 9"/>
          <p:cNvSpPr/>
          <p:nvPr userDrawn="1"/>
        </p:nvSpPr>
        <p:spPr>
          <a:xfrm>
            <a:off x="714348" y="1928802"/>
            <a:ext cx="7786742" cy="1857388"/>
          </a:xfrm>
          <a:prstGeom prst="wedgeRoundRectCallout">
            <a:avLst>
              <a:gd name="adj1" fmla="val -3055"/>
              <a:gd name="adj2" fmla="val -50521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786" y="3214686"/>
            <a:ext cx="1643074" cy="1714512"/>
          </a:xfrm>
          <a:prstGeom prst="rect">
            <a:avLst/>
          </a:prstGeom>
        </p:spPr>
      </p:pic>
      <p:pic>
        <p:nvPicPr>
          <p:cNvPr id="12" name="Рисунок 11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857488" y="3214686"/>
            <a:ext cx="1643074" cy="1714512"/>
          </a:xfrm>
          <a:prstGeom prst="rect">
            <a:avLst/>
          </a:prstGeom>
        </p:spPr>
      </p:pic>
      <p:pic>
        <p:nvPicPr>
          <p:cNvPr id="13" name="Рисунок 12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29190" y="3214686"/>
            <a:ext cx="1643074" cy="1714512"/>
          </a:xfrm>
          <a:prstGeom prst="rect">
            <a:avLst/>
          </a:prstGeom>
        </p:spPr>
      </p:pic>
      <p:pic>
        <p:nvPicPr>
          <p:cNvPr id="14" name="Рисунок 13" descr="0_4a40d_5322024a_X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29454" y="3143248"/>
            <a:ext cx="1500198" cy="17145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 userDrawn="1"/>
        </p:nvSpPr>
        <p:spPr>
          <a:xfrm>
            <a:off x="285720" y="142852"/>
            <a:ext cx="8572560" cy="6500858"/>
          </a:xfrm>
          <a:prstGeom prst="round2DiagRect">
            <a:avLst>
              <a:gd name="adj1" fmla="val 13346"/>
              <a:gd name="adj2" fmla="val 0"/>
            </a:avLst>
          </a:prstGeom>
          <a:noFill/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0_4a40d_5322024a_XL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1928794" cy="2040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DCCBC-5623-4341-AC3B-369011664F9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dfon.ru/download.html?id=117324&amp;rash=1024x600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92882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/>
                </a:solidFill>
                <a:latin typeface="Arial Black" pitchFamily="34" charset="0"/>
              </a:rPr>
              <a:t>Зимующие птицы</a:t>
            </a:r>
            <a:endParaRPr lang="ru-RU" sz="5400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86256"/>
            <a:ext cx="6400800" cy="178595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Подготовила воспитатель 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Леонова А.А.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714488"/>
            <a:ext cx="76438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Кар-кар-кар! – кричит плутовка.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Ну, и ловкая воровка!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Все блестящие вещицы 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Очень любит эта птица.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И она вам всем знакома.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Как зовут ее?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                       (</a:t>
            </a: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Ворона)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Максим\Desktop\ПТИЦЫ\43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071546"/>
            <a:ext cx="7572428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285992"/>
            <a:ext cx="74295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В лесу под щебет, звон и свист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Стучит лесной телеграфист: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«Здорово, дрозд</a:t>
            </a:r>
            <a:r>
              <a:rPr lang="ru-RU" sz="2400" b="1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– приятель!»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И ставит подпись…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            ( </a:t>
            </a: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Дятел)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Максим\Desktop\ПТИЦЫ\lo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000108"/>
            <a:ext cx="7620000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000240"/>
            <a:ext cx="73581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Вот птичка, так птичка,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Не  дрозд, не синичка,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ea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Не лебедь, не утка и не козодой.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Но эта вот птичка, хоть и невеличка.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Выводит птенцов только лютой зимой.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(</a:t>
            </a: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Клест)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Максим\Desktop\ПТИЦЫ\94566342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857232"/>
            <a:ext cx="7072362" cy="51435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643182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Всю ночь летает, мышей добывает,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ea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А станет светло, спать летит в дупло.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                       (</a:t>
            </a: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Сова)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Обои картинки фото зима, снег, птица, сова, филин, оперение, перья, окрас, глаза, клюв, ">
            <a:hlinkClick r:id="rId2" tooltip="Обои зима, снег, птица, сова, филин, оперение, перья, окрас, глаза, клюв, 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714356"/>
            <a:ext cx="7500990" cy="538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Обои картинки фото зима, снег, птица, сова, филин, оперение, перья, окрас, глаза, клюв, ">
            <a:hlinkClick r:id="rId2" tooltip="Обои зима, снег, птица, сова, филин, оперение, перья, окрас, глаза, клюв, 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785794"/>
            <a:ext cx="7500990" cy="538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357430"/>
            <a:ext cx="69294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Птицей мира он зовется,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ea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 крыш стрелой к земле несется,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Если видит горку крошек.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ea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Сизый, белый и хороший</a:t>
            </a:r>
            <a:r>
              <a:rPr lang="ru-RU" sz="2400" b="1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          ( </a:t>
            </a: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Голубь)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Максим\Desktop\ПТИЦЫ\IMG_34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099" y="714356"/>
            <a:ext cx="7286677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071678"/>
            <a:ext cx="77867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Стынут лапки на морозе у сосны и ели.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Что за чудо? – на березе яблоки поспели.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Подойду поближе к ней, и глазам не верится 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Стайка алых снегирей облепила деревце…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(</a:t>
            </a: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Снегири.)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3"/>
            <a:ext cx="7772400" cy="792088"/>
          </a:xfrm>
        </p:spPr>
        <p:txBody>
          <a:bodyPr/>
          <a:lstStyle/>
          <a:p>
            <a:r>
              <a:rPr lang="ru-RU" dirty="0" smtClean="0"/>
              <a:t>Пальчиковая гимнастика: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268761"/>
            <a:ext cx="7772400" cy="518457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222222"/>
                </a:solidFill>
                <a:latin typeface="Times New Roman" panose="02020603050405020304" pitchFamily="18" charset="0"/>
              </a:rPr>
              <a:t> «Воробьи»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  <a:t>Воробьи-воробушки,</a:t>
            </a:r>
            <a:b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</a:br>
            <a:r>
              <a:rPr lang="ru-RU" i="1" dirty="0">
                <a:solidFill>
                  <a:srgbClr val="222222"/>
                </a:solidFill>
                <a:latin typeface="Times New Roman" panose="02020603050405020304" pitchFamily="18" charset="0"/>
              </a:rPr>
              <a:t>(сжать кулак, указательный и большой вытянуты в клювик)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  <a:t>Серенькие перышки!</a:t>
            </a:r>
            <a:b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</a:br>
            <a:r>
              <a:rPr lang="ru-RU" i="1" dirty="0">
                <a:solidFill>
                  <a:srgbClr val="222222"/>
                </a:solidFill>
                <a:latin typeface="Times New Roman" panose="02020603050405020304" pitchFamily="18" charset="0"/>
              </a:rPr>
              <a:t>(шевелят выпрямленными пальцами рук)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  <a:t>Клюйте, клюйте крошки</a:t>
            </a:r>
            <a:b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  <a:t>У меня с ладошки!</a:t>
            </a:r>
            <a:b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</a:br>
            <a:r>
              <a:rPr lang="ru-RU" i="1" dirty="0">
                <a:solidFill>
                  <a:srgbClr val="222222"/>
                </a:solidFill>
                <a:latin typeface="Times New Roman" panose="02020603050405020304" pitchFamily="18" charset="0"/>
              </a:rPr>
              <a:t>(стучат указательным пальцем правой руки по левой ладони и наоборот)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  <a:t>Нет, с ладошки не клюют</a:t>
            </a:r>
            <a:b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  <a:t>И погладить не дают.</a:t>
            </a:r>
            <a:b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</a:br>
            <a:r>
              <a:rPr lang="ru-RU" i="1" dirty="0">
                <a:solidFill>
                  <a:srgbClr val="222222"/>
                </a:solidFill>
                <a:latin typeface="Times New Roman" panose="02020603050405020304" pitchFamily="18" charset="0"/>
              </a:rPr>
              <a:t>(погладить тыльные стороны рук поочередно)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  <a:t>Как бы нам поладить,</a:t>
            </a:r>
            <a:b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</a:br>
            <a:r>
              <a:rPr lang="ru-RU" i="1" dirty="0">
                <a:solidFill>
                  <a:srgbClr val="222222"/>
                </a:solidFill>
                <a:latin typeface="Times New Roman" panose="02020603050405020304" pitchFamily="18" charset="0"/>
              </a:rPr>
              <a:t>(хлопки в ладоши)</a:t>
            </a: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  <a:t>Чтоб дались погладить?</a:t>
            </a:r>
            <a:br>
              <a:rPr lang="ru-RU" dirty="0">
                <a:solidFill>
                  <a:srgbClr val="222222"/>
                </a:solidFill>
                <a:latin typeface="Times New Roman" panose="02020603050405020304" pitchFamily="18" charset="0"/>
              </a:rPr>
            </a:br>
            <a:r>
              <a:rPr lang="ru-RU" i="1" dirty="0">
                <a:solidFill>
                  <a:srgbClr val="222222"/>
                </a:solidFill>
                <a:latin typeface="Times New Roman" panose="02020603050405020304" pitchFamily="18" charset="0"/>
              </a:rPr>
              <a:t>(потереть ладошки друг о друга)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87161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Кормушки для птиц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00808"/>
            <a:ext cx="4038600" cy="350857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700808"/>
            <a:ext cx="4038600" cy="3509246"/>
          </a:xfrm>
        </p:spPr>
      </p:pic>
    </p:spTree>
    <p:extLst>
      <p:ext uri="{BB962C8B-B14F-4D97-AF65-F5344CB8AC3E}">
        <p14:creationId xmlns:p14="http://schemas.microsoft.com/office/powerpoint/2010/main" val="11554782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можно кормить птиц: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5332874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857760"/>
            <a:ext cx="7772400" cy="911215"/>
          </a:xfrm>
        </p:spPr>
        <p:txBody>
          <a:bodyPr>
            <a:normAutofit/>
          </a:bodyPr>
          <a:lstStyle/>
          <a:p>
            <a:pPr algn="ctr"/>
            <a:endParaRPr lang="ru-RU" sz="1400" dirty="0">
              <a:solidFill>
                <a:schemeClr val="tx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8439" y="1772816"/>
            <a:ext cx="7772400" cy="1500187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tx2"/>
                </a:solidFill>
                <a:latin typeface="Arial Black" pitchFamily="34" charset="0"/>
              </a:rPr>
              <a:t>Спасибо за </a:t>
            </a:r>
            <a:r>
              <a:rPr lang="ru-RU" sz="5400" dirty="0" smtClean="0">
                <a:solidFill>
                  <a:schemeClr val="tx2"/>
                </a:solidFill>
                <a:latin typeface="Arial Black" pitchFamily="34" charset="0"/>
              </a:rPr>
              <a:t>внимание!</a:t>
            </a:r>
            <a:endParaRPr lang="ru-RU" sz="5400" dirty="0">
              <a:solidFill>
                <a:schemeClr val="tx2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Максим\Desktop\ПТИЦЫ\350x263_snegir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785794"/>
            <a:ext cx="7215238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500306"/>
            <a:ext cx="71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Непоседа пестрая, птица длиннохвоста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Птица говорливая, самая болтливая…</a:t>
            </a: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Arial" pitchFamily="34" charset="0"/>
              </a:rPr>
              <a:t> 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Arial" pitchFamily="34" charset="0"/>
              </a:rPr>
              <a:t>                                                     (Сорока)             </a:t>
            </a: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орока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9" y="1296602"/>
            <a:ext cx="6480720" cy="4508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500306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Чик-чирик!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К зернышкам прыг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Клюй, не робей!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Кто это?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(</a:t>
            </a: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Воробей)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Users\Максим\Desktop\ПТИЦЫ\d3f0050560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714356"/>
            <a:ext cx="6715172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643182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Синяя косынка, темненькая спинка.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Маленькая птичка, зовут ее…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                     (</a:t>
            </a:r>
            <a:r>
              <a:rPr lang="ru-RU" sz="2400" dirty="0" smtClean="0">
                <a:solidFill>
                  <a:schemeClr val="tx2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Синичка)</a:t>
            </a:r>
            <a:endParaRPr lang="ru-RU" sz="2400" dirty="0" smtClean="0">
              <a:solidFill>
                <a:schemeClr val="tx2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C:\Users\Максим\Desktop\ПТИЦЫ\94566332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928671"/>
            <a:ext cx="7143800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280</Words>
  <Application>Microsoft Office PowerPoint</Application>
  <PresentationFormat>Экран (4:3)</PresentationFormat>
  <Paragraphs>51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Arial Black</vt:lpstr>
      <vt:lpstr>Calibri</vt:lpstr>
      <vt:lpstr>Times New Roman</vt:lpstr>
      <vt:lpstr>Тема Office</vt:lpstr>
      <vt:lpstr>Зимующие птицы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Пальчиковая гимнастика:</vt:lpstr>
      <vt:lpstr>Кормушки для птиц</vt:lpstr>
      <vt:lpstr>Чем можно кормить птиц: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Max</cp:lastModifiedBy>
  <cp:revision>19</cp:revision>
  <dcterms:created xsi:type="dcterms:W3CDTF">2013-01-18T18:17:53Z</dcterms:created>
  <dcterms:modified xsi:type="dcterms:W3CDTF">2021-02-16T18:45:11Z</dcterms:modified>
</cp:coreProperties>
</file>