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6" r:id="rId4"/>
    <p:sldId id="285" r:id="rId5"/>
    <p:sldId id="261" r:id="rId6"/>
    <p:sldId id="284" r:id="rId7"/>
    <p:sldId id="264" r:id="rId8"/>
    <p:sldId id="283" r:id="rId9"/>
    <p:sldId id="266" r:id="rId10"/>
    <p:sldId id="282" r:id="rId11"/>
    <p:sldId id="268" r:id="rId12"/>
    <p:sldId id="281" r:id="rId13"/>
    <p:sldId id="262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CC"/>
    <a:srgbClr val="8B4307"/>
    <a:srgbClr val="3B1C03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22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75196-FCB2-4E64-AF07-9212C06BD401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E8B3C-7726-42B0-8DA8-5A9A2663B7C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1185A-CCE8-48C2-8E46-200F5781EB0C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05772-F004-4E48-A5C0-151F737B1A3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1AA59-BECD-406A-9451-ECF7CF0C86DC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0017C-7E74-4586-9AEB-E3750770A32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970EE-FD77-4043-A915-A966D750F129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1118A-9066-48C2-AE02-C92505AF5D1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CC3E-3F39-4FB1-92AE-7AF26D9CB158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D1445-6848-4053-A4C9-0A50A769C43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175ED-1FAE-4D0C-9BFA-7D7F415A5C62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80742-43BF-49CF-8F0E-83F6AD79656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06934-0BFF-4F2E-B87F-9072C1A1B781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1AB3E-0FCB-4417-8109-3534A2C8D41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7109E-6840-4364-84ED-803FDB0BD9E5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DA5CB-170E-468F-92C2-72C4B40C70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80D52-C7A3-4F29-9440-864145210A54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2AD82-64FD-44B0-8953-F7DCE67F7A0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BF800-AF1D-440E-B252-81F76FF73E0B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8882A-8CE3-4787-907B-E83E2A0A617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A4661-3F2E-4DBE-AED7-C49B554C4D97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EBB13-A11B-4E16-A14C-D8F94E65991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FC5851-CD20-437F-8387-7F0089041B35}" type="datetimeFigureOut">
              <a:rPr lang="es-ES"/>
              <a:pPr>
                <a:defRPr/>
              </a:pPr>
              <a:t>18/04/2021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B83B97-AA57-4A9D-B4E6-8B66AD2BFDF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19.png"/><Relationship Id="rId5" Type="http://schemas.openxmlformats.org/officeDocument/2006/relationships/image" Target="../media/image28.png"/><Relationship Id="rId10" Type="http://schemas.openxmlformats.org/officeDocument/2006/relationships/image" Target="../media/image4.gif"/><Relationship Id="rId4" Type="http://schemas.openxmlformats.org/officeDocument/2006/relationships/image" Target="../media/image16.png"/><Relationship Id="rId9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7.gif"/><Relationship Id="rId10" Type="http://schemas.openxmlformats.org/officeDocument/2006/relationships/image" Target="../media/image9.gif"/><Relationship Id="rId4" Type="http://schemas.openxmlformats.org/officeDocument/2006/relationships/image" Target="../media/image10.png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12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2.jpeg"/><Relationship Id="rId5" Type="http://schemas.openxmlformats.org/officeDocument/2006/relationships/image" Target="../media/image4.gif"/><Relationship Id="rId10" Type="http://schemas.openxmlformats.org/officeDocument/2006/relationships/image" Target="../media/image11.gif"/><Relationship Id="rId4" Type="http://schemas.openxmlformats.org/officeDocument/2006/relationships/image" Target="../media/image10.png"/><Relationship Id="rId9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19.png"/><Relationship Id="rId3" Type="http://schemas.openxmlformats.org/officeDocument/2006/relationships/image" Target="../media/image3.jpeg"/><Relationship Id="rId7" Type="http://schemas.openxmlformats.org/officeDocument/2006/relationships/image" Target="../media/image16.png"/><Relationship Id="rId12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9.gif"/><Relationship Id="rId5" Type="http://schemas.openxmlformats.org/officeDocument/2006/relationships/image" Target="../media/image14.png"/><Relationship Id="rId10" Type="http://schemas.openxmlformats.org/officeDocument/2006/relationships/image" Target="../media/image18.jpeg"/><Relationship Id="rId4" Type="http://schemas.openxmlformats.org/officeDocument/2006/relationships/image" Target="../media/image8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3.jpeg"/><Relationship Id="rId7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image" Target="../media/image4.gif"/><Relationship Id="rId4" Type="http://schemas.openxmlformats.org/officeDocument/2006/relationships/image" Target="../media/image15.png"/><Relationship Id="rId9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19.png"/><Relationship Id="rId5" Type="http://schemas.openxmlformats.org/officeDocument/2006/relationships/image" Target="../media/image25.png"/><Relationship Id="rId10" Type="http://schemas.openxmlformats.org/officeDocument/2006/relationships/image" Target="../media/image4.gif"/><Relationship Id="rId4" Type="http://schemas.openxmlformats.org/officeDocument/2006/relationships/image" Target="../media/image16.png"/><Relationship Id="rId9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12 Image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98481">
            <a:off x="2208213" y="433388"/>
            <a:ext cx="5199062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32125" y="744538"/>
            <a:ext cx="4872038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74 Llamada ovalada"/>
          <p:cNvSpPr/>
          <p:nvPr/>
        </p:nvSpPr>
        <p:spPr>
          <a:xfrm>
            <a:off x="6876256" y="2708359"/>
            <a:ext cx="2107336" cy="1139970"/>
          </a:xfrm>
          <a:prstGeom prst="wedgeEllipseCallout">
            <a:avLst>
              <a:gd name="adj1" fmla="val -28668"/>
              <a:gd name="adj2" fmla="val 7473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Comic Sans MS" pitchFamily="66" charset="0"/>
              </a:rPr>
              <a:t>Thank</a:t>
            </a:r>
            <a:r>
              <a:rPr lang="es-ES_tradnl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2400" b="1" dirty="0" err="1">
                <a:solidFill>
                  <a:schemeClr val="tx1"/>
                </a:solidFill>
                <a:latin typeface="Comic Sans MS" pitchFamily="66" charset="0"/>
              </a:rPr>
              <a:t>you</a:t>
            </a:r>
            <a:r>
              <a:rPr lang="es-ES_tradnl" sz="2400" b="1" dirty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es-ES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2267742" y="5583375"/>
            <a:ext cx="1584177" cy="947834"/>
            <a:chOff x="2267742" y="5583375"/>
            <a:chExt cx="1584177" cy="947834"/>
          </a:xfrm>
          <a:effectLst>
            <a:outerShdw blurRad="76200" dir="18900000" sy="23000" kx="-1200000" algn="bl" rotWithShape="0">
              <a:prstClr val="black">
                <a:alpha val="28000"/>
              </a:prstClr>
            </a:outerShdw>
          </a:effectLst>
        </p:grpSpPr>
        <p:sp>
          <p:nvSpPr>
            <p:cNvPr id="17" name="16 Cilindro"/>
            <p:cNvSpPr/>
            <p:nvPr/>
          </p:nvSpPr>
          <p:spPr>
            <a:xfrm>
              <a:off x="2411760" y="5583375"/>
              <a:ext cx="144016" cy="941969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17 Cilindro"/>
            <p:cNvSpPr/>
            <p:nvPr/>
          </p:nvSpPr>
          <p:spPr>
            <a:xfrm>
              <a:off x="3563888" y="5589240"/>
              <a:ext cx="144016" cy="941969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18 Cilindro"/>
            <p:cNvSpPr/>
            <p:nvPr/>
          </p:nvSpPr>
          <p:spPr>
            <a:xfrm rot="5400000">
              <a:off x="2987823" y="4869160"/>
              <a:ext cx="144016" cy="1584177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22535" name="1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3716338"/>
            <a:ext cx="274955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13188" y="2925763"/>
            <a:ext cx="1109662" cy="1122362"/>
          </a:xfrm>
          <a:prstGeom prst="rect">
            <a:avLst/>
          </a:prstGeom>
          <a:noFill/>
        </p:spPr>
      </p:pic>
      <p:grpSp>
        <p:nvGrpSpPr>
          <p:cNvPr id="22537" name="13 Grupo"/>
          <p:cNvGrpSpPr>
            <a:grpSpLocks/>
          </p:cNvGrpSpPr>
          <p:nvPr/>
        </p:nvGrpSpPr>
        <p:grpSpPr bwMode="auto">
          <a:xfrm>
            <a:off x="3824288" y="2924175"/>
            <a:ext cx="1271587" cy="1130300"/>
            <a:chOff x="3021231" y="4365104"/>
            <a:chExt cx="1878496" cy="1440160"/>
          </a:xfrm>
        </p:grpSpPr>
        <p:cxnSp>
          <p:nvCxnSpPr>
            <p:cNvPr id="40" name="39 Conector recto"/>
            <p:cNvCxnSpPr/>
            <p:nvPr/>
          </p:nvCxnSpPr>
          <p:spPr>
            <a:xfrm>
              <a:off x="3260554" y="4370969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3575941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>
              <a:off x="3909350" y="4370969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>
              <a:off x="4215727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>
              <a:off x="4558147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Rectángulo"/>
            <p:cNvSpPr/>
            <p:nvPr/>
          </p:nvSpPr>
          <p:spPr>
            <a:xfrm>
              <a:off x="3021231" y="4371173"/>
              <a:ext cx="1878496" cy="1434091"/>
            </a:xfrm>
            <a:prstGeom prst="rect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76" name="75 Llamada ovalada"/>
          <p:cNvSpPr/>
          <p:nvPr/>
        </p:nvSpPr>
        <p:spPr>
          <a:xfrm>
            <a:off x="1574464" y="2044745"/>
            <a:ext cx="2107336" cy="1139970"/>
          </a:xfrm>
          <a:prstGeom prst="wedgeEllipseCallout">
            <a:avLst>
              <a:gd name="adj1" fmla="val 58717"/>
              <a:gd name="adj2" fmla="val 6804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chemeClr val="tx1"/>
                </a:solidFill>
                <a:latin typeface="Comic Sans MS" pitchFamily="66" charset="0"/>
              </a:rPr>
              <a:t>Oh, no!</a:t>
            </a:r>
            <a:endParaRPr lang="es-ES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2541" name="Picture 2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74713" y="228600"/>
            <a:ext cx="1665287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OH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http://us.123rf.com/400wm/400/400/antonbrand/antonbrand1206/antonbrand120600003/13932345-cartoon-cowboy-ready-to-draw-isolated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9832" y="2132856"/>
            <a:ext cx="2809875" cy="3810000"/>
          </a:xfrm>
          <a:prstGeom prst="rect">
            <a:avLst/>
          </a:prstGeom>
          <a:noFill/>
          <a:effectLst>
            <a:glow rad="25400">
              <a:schemeClr val="tx1"/>
            </a:glow>
          </a:effectLst>
          <a:extLst>
            <a:ext uri="{909E8E84-426E-40DD-AFC4-6F175D3DCCD1}"/>
          </a:extLst>
        </p:spPr>
      </p:pic>
      <p:pic>
        <p:nvPicPr>
          <p:cNvPr id="6" name="Picture 6" descr="http://www.dreamstime.com/cartoon-cowboy-with-sixguns-on-his-gun-belt-thumb1905751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29325" y="2895600"/>
            <a:ext cx="2413000" cy="3035300"/>
          </a:xfrm>
          <a:prstGeom prst="rect">
            <a:avLst/>
          </a:prstGeom>
          <a:noFill/>
        </p:spPr>
      </p:pic>
      <p:sp>
        <p:nvSpPr>
          <p:cNvPr id="9" name="8 Rectángulo redondeado">
            <a:hlinkClick r:id="rId6" action="ppaction://hlinksldjump"/>
          </p:cNvPr>
          <p:cNvSpPr/>
          <p:nvPr/>
        </p:nvSpPr>
        <p:spPr>
          <a:xfrm>
            <a:off x="661810" y="6118779"/>
            <a:ext cx="2329790" cy="447004"/>
          </a:xfrm>
          <a:prstGeom prst="roundRect">
            <a:avLst/>
          </a:prstGeom>
          <a:blipFill>
            <a:blip r:embed="rId7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Angry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Tim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pic>
        <p:nvPicPr>
          <p:cNvPr id="10" name="Picture 8" descr="http://image1.masterfile.com/em_w/04/35/72/400-04357216w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8" y="2292350"/>
            <a:ext cx="2560637" cy="3638550"/>
          </a:xfrm>
          <a:prstGeom prst="rect">
            <a:avLst/>
          </a:prstGeom>
          <a:noFill/>
        </p:spPr>
      </p:pic>
      <p:sp>
        <p:nvSpPr>
          <p:cNvPr id="11" name="10 Rectángulo redondeado">
            <a:hlinkClick r:id="" action="ppaction://hlinkshowjump?jump=nextslide"/>
          </p:cNvPr>
          <p:cNvSpPr/>
          <p:nvPr/>
        </p:nvSpPr>
        <p:spPr>
          <a:xfrm>
            <a:off x="3347864" y="6093296"/>
            <a:ext cx="2329790" cy="447004"/>
          </a:xfrm>
          <a:prstGeom prst="roundRect">
            <a:avLst/>
          </a:prstGeom>
          <a:blipFill>
            <a:blip r:embed="rId7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Silly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Billy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sp>
        <p:nvSpPr>
          <p:cNvPr id="12" name="11 Rectángulo redondeado">
            <a:hlinkClick r:id="rId6" action="ppaction://hlinksldjump"/>
          </p:cNvPr>
          <p:cNvSpPr/>
          <p:nvPr/>
        </p:nvSpPr>
        <p:spPr>
          <a:xfrm>
            <a:off x="6012160" y="6093296"/>
            <a:ext cx="2592288" cy="447004"/>
          </a:xfrm>
          <a:prstGeom prst="roundRect">
            <a:avLst/>
          </a:prstGeom>
          <a:blipFill>
            <a:blip r:embed="rId7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Little Johnny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pic>
        <p:nvPicPr>
          <p:cNvPr id="23566" name="Picture 6" descr="http://www.gifs-paradise.com/animated_gifs/birds/animated-gifs-birds-039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00975" y="476250"/>
            <a:ext cx="1343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13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3038" y="476250"/>
            <a:ext cx="96361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30288" y="212725"/>
            <a:ext cx="720090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87450" y="404813"/>
            <a:ext cx="6988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Lucida Calligraphy" pitchFamily="66" charset="0"/>
              </a:rPr>
              <a:t>He has got blue eyes and big moustache</a:t>
            </a:r>
          </a:p>
          <a:p>
            <a:r>
              <a:rPr lang="en-US" sz="2400" b="1">
                <a:latin typeface="Lucida Calligraphy" pitchFamily="66" charset="0"/>
              </a:rPr>
              <a:t>He is wearing a brown hat, a white shirt,</a:t>
            </a:r>
          </a:p>
          <a:p>
            <a:r>
              <a:rPr lang="en-US" sz="2400" b="1">
                <a:latin typeface="Lucida Calligraphy" pitchFamily="66" charset="0"/>
              </a:rPr>
              <a:t>blue jeans and brown shoes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32125" y="744538"/>
            <a:ext cx="4872038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74 Llamada ovalada"/>
          <p:cNvSpPr/>
          <p:nvPr/>
        </p:nvSpPr>
        <p:spPr>
          <a:xfrm>
            <a:off x="6876256" y="2708359"/>
            <a:ext cx="2107336" cy="1139970"/>
          </a:xfrm>
          <a:prstGeom prst="wedgeEllipseCallout">
            <a:avLst>
              <a:gd name="adj1" fmla="val -28668"/>
              <a:gd name="adj2" fmla="val 7473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Comic Sans MS" pitchFamily="66" charset="0"/>
              </a:rPr>
              <a:t>Thank</a:t>
            </a:r>
            <a:r>
              <a:rPr lang="es-ES_tradnl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2400" b="1" dirty="0" err="1">
                <a:solidFill>
                  <a:schemeClr val="tx1"/>
                </a:solidFill>
                <a:latin typeface="Comic Sans MS" pitchFamily="66" charset="0"/>
              </a:rPr>
              <a:t>you</a:t>
            </a:r>
            <a:r>
              <a:rPr lang="es-ES_tradnl" sz="2400" b="1" dirty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es-ES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2267742" y="5583375"/>
            <a:ext cx="1584177" cy="947834"/>
            <a:chOff x="2267742" y="5583375"/>
            <a:chExt cx="1584177" cy="947834"/>
          </a:xfrm>
          <a:effectLst>
            <a:outerShdw blurRad="76200" dir="18900000" sy="23000" kx="-1200000" algn="bl" rotWithShape="0">
              <a:prstClr val="black">
                <a:alpha val="28000"/>
              </a:prstClr>
            </a:outerShdw>
          </a:effectLst>
        </p:grpSpPr>
        <p:sp>
          <p:nvSpPr>
            <p:cNvPr id="17" name="16 Cilindro"/>
            <p:cNvSpPr/>
            <p:nvPr/>
          </p:nvSpPr>
          <p:spPr>
            <a:xfrm>
              <a:off x="2411760" y="5583375"/>
              <a:ext cx="144016" cy="941969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17 Cilindro"/>
            <p:cNvSpPr/>
            <p:nvPr/>
          </p:nvSpPr>
          <p:spPr>
            <a:xfrm>
              <a:off x="3563888" y="5589240"/>
              <a:ext cx="144016" cy="941969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18 Cilindro"/>
            <p:cNvSpPr/>
            <p:nvPr/>
          </p:nvSpPr>
          <p:spPr>
            <a:xfrm rot="5400000">
              <a:off x="2987823" y="4869160"/>
              <a:ext cx="144016" cy="1584177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24583" name="1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3716338"/>
            <a:ext cx="274955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46513" y="2981325"/>
            <a:ext cx="1212850" cy="1127125"/>
          </a:xfrm>
          <a:prstGeom prst="rect">
            <a:avLst/>
          </a:prstGeom>
          <a:noFill/>
        </p:spPr>
      </p:pic>
      <p:grpSp>
        <p:nvGrpSpPr>
          <p:cNvPr id="24585" name="13 Grupo"/>
          <p:cNvGrpSpPr>
            <a:grpSpLocks/>
          </p:cNvGrpSpPr>
          <p:nvPr/>
        </p:nvGrpSpPr>
        <p:grpSpPr bwMode="auto">
          <a:xfrm>
            <a:off x="3824288" y="2924175"/>
            <a:ext cx="1271587" cy="1130300"/>
            <a:chOff x="3021231" y="4365104"/>
            <a:chExt cx="1878496" cy="1440160"/>
          </a:xfrm>
        </p:grpSpPr>
        <p:cxnSp>
          <p:nvCxnSpPr>
            <p:cNvPr id="40" name="39 Conector recto"/>
            <p:cNvCxnSpPr/>
            <p:nvPr/>
          </p:nvCxnSpPr>
          <p:spPr>
            <a:xfrm>
              <a:off x="3260554" y="4370969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3575941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>
              <a:off x="3909350" y="4370969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>
              <a:off x="4215727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>
              <a:off x="4558147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Rectángulo"/>
            <p:cNvSpPr/>
            <p:nvPr/>
          </p:nvSpPr>
          <p:spPr>
            <a:xfrm>
              <a:off x="3021231" y="4371173"/>
              <a:ext cx="1878496" cy="1434091"/>
            </a:xfrm>
            <a:prstGeom prst="rect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76" name="75 Llamada ovalada"/>
          <p:cNvSpPr/>
          <p:nvPr/>
        </p:nvSpPr>
        <p:spPr>
          <a:xfrm>
            <a:off x="1574464" y="2044745"/>
            <a:ext cx="2107336" cy="1139970"/>
          </a:xfrm>
          <a:prstGeom prst="wedgeEllipseCallout">
            <a:avLst>
              <a:gd name="adj1" fmla="val 58717"/>
              <a:gd name="adj2" fmla="val 6804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chemeClr val="tx1"/>
                </a:solidFill>
                <a:latin typeface="Comic Sans MS" pitchFamily="66" charset="0"/>
              </a:rPr>
              <a:t>Oh, no!</a:t>
            </a:r>
            <a:endParaRPr lang="es-ES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4589" name="Picture 2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74713" y="228600"/>
            <a:ext cx="1665287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OH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979613" y="6921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Llamada ovalada"/>
          <p:cNvSpPr/>
          <p:nvPr/>
        </p:nvSpPr>
        <p:spPr>
          <a:xfrm>
            <a:off x="3491880" y="1196752"/>
            <a:ext cx="3600400" cy="2376264"/>
          </a:xfrm>
          <a:prstGeom prst="wedgeEllipseCallout">
            <a:avLst>
              <a:gd name="adj1" fmla="val 62368"/>
              <a:gd name="adj2" fmla="val 4474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tx1"/>
                </a:solidFill>
              </a:rPr>
              <a:t>Thank you for making this town a safer place</a:t>
            </a:r>
            <a:endParaRPr lang="es-ES" sz="32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3798" name="Picture 2" descr="http://www.gifs-paradise.com/animated_gifs/lizards/animated-gifs-lizards-02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6092825"/>
            <a:ext cx="647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csimg.mercamania.es/srv/ES/290304833301/T/340x340/C/FFFFFF/url/tu-primer-caballo-de-juguet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79575" y="4024313"/>
            <a:ext cx="1455738" cy="1454150"/>
          </a:xfrm>
          <a:prstGeom prst="rect">
            <a:avLst/>
          </a:prstGeom>
          <a:noFill/>
          <a:effectLst>
            <a:outerShdw blurRad="76200" dist="444500" dir="1548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14" name="5 Imagen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/>
            </a:extLst>
          </a:blip>
          <a:srcRect b="14683"/>
          <a:stretch/>
        </p:blipFill>
        <p:spPr>
          <a:xfrm>
            <a:off x="1254579" y="3444443"/>
            <a:ext cx="792415" cy="551251"/>
          </a:xfrm>
          <a:prstGeom prst="rect">
            <a:avLst/>
          </a:prstGeom>
          <a:scene3d>
            <a:camera prst="orthographicFront">
              <a:rot lat="21372070" lon="566818" rev="21003260"/>
            </a:camera>
            <a:lightRig rig="threePt" dir="t"/>
          </a:scene3d>
        </p:spPr>
      </p:pic>
      <p:pic>
        <p:nvPicPr>
          <p:cNvPr id="33801" name="Picture 1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41463" y="314325"/>
            <a:ext cx="13684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2 Imagen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41550" y="1747838"/>
            <a:ext cx="5387975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 descr="http://www.gifs-paradise.com/animated_gifs/birds/animated-gifs-birds-039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00975" y="476250"/>
            <a:ext cx="1343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5" y="3213100"/>
            <a:ext cx="2749550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138 L 0.05157 -0.05648 L 0.09757 0.01112 L 0.15799 -0.05648 L 0.19289 0.02176 L 0.24844 -0.06064 L 0.28959 0.02593 L 0.32466 -0.06064 L 0.3691 0.02824 " pathEditMode="relative" rAng="0" ptsTypes="AAAAAAA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-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788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7213" y="242888"/>
            <a:ext cx="1665287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596188" y="3429000"/>
            <a:ext cx="1908175" cy="2014538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/>
          </a:extLst>
        </p:spPr>
      </p:pic>
      <p:sp>
        <p:nvSpPr>
          <p:cNvPr id="4" name="3 Llamada ovalada"/>
          <p:cNvSpPr/>
          <p:nvPr/>
        </p:nvSpPr>
        <p:spPr>
          <a:xfrm>
            <a:off x="2454037" y="435359"/>
            <a:ext cx="4835144" cy="2998899"/>
          </a:xfrm>
          <a:prstGeom prst="wedgeEllipseCallout">
            <a:avLst>
              <a:gd name="adj1" fmla="val 54498"/>
              <a:gd name="adj2" fmla="val 47994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600" b="1" dirty="0" err="1">
                <a:solidFill>
                  <a:schemeClr val="tx1"/>
                </a:solidFill>
                <a:latin typeface="Comic Sans MS" pitchFamily="66" charset="0"/>
              </a:rPr>
              <a:t>Read</a:t>
            </a:r>
            <a:r>
              <a:rPr lang="es-ES_tradnl" sz="3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>
                <a:solidFill>
                  <a:schemeClr val="tx1"/>
                </a:solidFill>
                <a:latin typeface="Comic Sans MS" pitchFamily="66" charset="0"/>
              </a:rPr>
              <a:t>descriptions</a:t>
            </a:r>
            <a:r>
              <a:rPr lang="es-ES_tradnl" sz="3600" b="1" dirty="0">
                <a:solidFill>
                  <a:schemeClr val="tx1"/>
                </a:solidFill>
                <a:latin typeface="Comic Sans MS" pitchFamily="66" charset="0"/>
              </a:rPr>
              <a:t> and catch </a:t>
            </a:r>
            <a:r>
              <a:rPr lang="es-ES_tradnl" sz="3600" b="1" dirty="0" err="1">
                <a:solidFill>
                  <a:schemeClr val="tx1"/>
                </a:solidFill>
                <a:latin typeface="Comic Sans MS" pitchFamily="66" charset="0"/>
              </a:rPr>
              <a:t>the</a:t>
            </a:r>
            <a:r>
              <a:rPr lang="es-ES_tradnl" sz="3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>
                <a:solidFill>
                  <a:schemeClr val="tx1"/>
                </a:solidFill>
                <a:latin typeface="Comic Sans MS" pitchFamily="66" charset="0"/>
              </a:rPr>
              <a:t>bank</a:t>
            </a:r>
            <a:r>
              <a:rPr lang="es-ES_tradnl" sz="3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3600" b="1" dirty="0" err="1">
                <a:solidFill>
                  <a:schemeClr val="tx1"/>
                </a:solidFill>
                <a:latin typeface="Comic Sans MS" pitchFamily="66" charset="0"/>
              </a:rPr>
              <a:t>robbers</a:t>
            </a:r>
            <a:endParaRPr lang="es-ES" sz="36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csimg.mercamania.es/srv/ES/290304833301/T/340x340/C/FFFFFF/url/tu-primer-caballo-de-juguet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9575" y="4024313"/>
            <a:ext cx="1455738" cy="1454150"/>
          </a:xfrm>
          <a:prstGeom prst="rect">
            <a:avLst/>
          </a:prstGeom>
          <a:noFill/>
          <a:effectLst>
            <a:outerShdw blurRad="76200" dist="444500" dir="1548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14344" name="Picture 2" descr="http://www.gifs-paradise.com/animated_gifs/lizards/animated-gifs-lizards-02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24338" y="5965825"/>
            <a:ext cx="647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/>
            </a:extLst>
          </a:blip>
          <a:srcRect b="14683"/>
          <a:stretch/>
        </p:blipFill>
        <p:spPr>
          <a:xfrm>
            <a:off x="1254579" y="3444443"/>
            <a:ext cx="792415" cy="551251"/>
          </a:xfrm>
          <a:prstGeom prst="rect">
            <a:avLst/>
          </a:prstGeom>
          <a:scene3d>
            <a:camera prst="orthographicFront">
              <a:rot lat="21372070" lon="566818" rev="21003260"/>
            </a:camera>
            <a:lightRig rig="threePt" dir="t"/>
          </a:scene3d>
        </p:spPr>
      </p:pic>
      <p:pic>
        <p:nvPicPr>
          <p:cNvPr id="14346" name="Picture 6" descr="http://www.gifs-paradise.com/animated_gifs/birds/animated-gifs-birds-039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00975" y="260350"/>
            <a:ext cx="1343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95688" y="10223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4650" y="485775"/>
            <a:ext cx="1665288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csimg.mercamania.es/srv/ES/290304833301/T/340x340/C/FFFFFF/url/tu-primer-caballo-de-juguet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79575" y="4024313"/>
            <a:ext cx="1455738" cy="1454150"/>
          </a:xfrm>
          <a:prstGeom prst="rect">
            <a:avLst/>
          </a:prstGeom>
          <a:noFill/>
          <a:effectLst>
            <a:outerShdw blurRad="76200" dist="444500" dir="1548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/>
          </a:extLst>
        </p:spPr>
      </p:pic>
      <p:pic>
        <p:nvPicPr>
          <p:cNvPr id="16389" name="Picture 2" descr="http://www.gifs-paradise.com/animated_gifs/lizards/animated-gifs-lizards-02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24338" y="5965825"/>
            <a:ext cx="647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/>
            </a:extLst>
          </a:blip>
          <a:srcRect b="14683"/>
          <a:stretch/>
        </p:blipFill>
        <p:spPr>
          <a:xfrm>
            <a:off x="1254579" y="3444443"/>
            <a:ext cx="792415" cy="551251"/>
          </a:xfrm>
          <a:prstGeom prst="rect">
            <a:avLst/>
          </a:prstGeom>
          <a:scene3d>
            <a:camera prst="orthographicFront">
              <a:rot lat="21372070" lon="566818" rev="21003260"/>
            </a:camera>
            <a:lightRig rig="threePt" dir="t"/>
          </a:scene3d>
        </p:spPr>
      </p:pic>
      <p:pic>
        <p:nvPicPr>
          <p:cNvPr id="16391" name="Picture 6" descr="http://www.gifs-paradise.com/animated_gifs/birds/animated-gifs-birds-039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00975" y="260350"/>
            <a:ext cx="1343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13125" y="2636838"/>
            <a:ext cx="23336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938" y="0"/>
            <a:ext cx="9144000" cy="682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3218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hlinkClick r:id="rId12" action="ppaction://hlinksldjump"/>
          </p:cNvPr>
          <p:cNvSpPr txBox="1"/>
          <p:nvPr/>
        </p:nvSpPr>
        <p:spPr>
          <a:xfrm>
            <a:off x="2132894" y="2404248"/>
            <a:ext cx="4892814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ln>
                  <a:solidFill>
                    <a:srgbClr val="FFFFCC"/>
                  </a:solidFill>
                </a:ln>
                <a:solidFill>
                  <a:srgbClr val="FF0000"/>
                </a:solidFill>
                <a:latin typeface="Bodoni MT Black" panose="02070A03080606020203" pitchFamily="18" charset="0"/>
              </a:rPr>
              <a:t>Game Over</a:t>
            </a:r>
            <a:endParaRPr lang="en-US" sz="6600" dirty="0">
              <a:ln>
                <a:solidFill>
                  <a:srgbClr val="FFFFCC"/>
                </a:solidFill>
              </a:ln>
              <a:solidFill>
                <a:srgbClr val="FF0000"/>
              </a:solidFill>
              <a:latin typeface="Bodoni MT Black" panose="02070A03080606020203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5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/>
            </a:extLst>
          </a:blip>
          <a:srcRect b="14683"/>
          <a:stretch/>
        </p:blipFill>
        <p:spPr>
          <a:xfrm>
            <a:off x="1232152" y="3414597"/>
            <a:ext cx="792415" cy="551251"/>
          </a:xfrm>
          <a:prstGeom prst="rect">
            <a:avLst/>
          </a:prstGeom>
          <a:scene3d>
            <a:camera prst="orthographicFront">
              <a:rot lat="21372070" lon="566818" rev="21003260"/>
            </a:camera>
            <a:lightRig rig="threePt" dir="t"/>
          </a:scene3d>
        </p:spPr>
      </p:pic>
      <p:pic>
        <p:nvPicPr>
          <p:cNvPr id="5" name="Picture 16" descr="http://www.dreamstime.com/cartoon-cowboy-thumb1649945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90863" y="2419350"/>
            <a:ext cx="3151187" cy="3500438"/>
          </a:xfrm>
          <a:prstGeom prst="rect">
            <a:avLst/>
          </a:prstGeom>
          <a:noFill/>
        </p:spPr>
      </p:pic>
      <p:pic>
        <p:nvPicPr>
          <p:cNvPr id="6" name="Picture 14" descr="http://animahsite.free.fr/jeux/cowboy.gif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801013" y="2061501"/>
            <a:ext cx="2666197" cy="3791720"/>
          </a:xfrm>
          <a:prstGeom prst="rect">
            <a:avLst/>
          </a:prstGeom>
          <a:noFill/>
          <a:effectLst>
            <a:glow rad="25400">
              <a:schemeClr val="tx1"/>
            </a:glow>
          </a:effectLst>
          <a:extLst>
            <a:ext uri="{909E8E84-426E-40DD-AFC4-6F175D3DCCD1}"/>
          </a:extLst>
        </p:spPr>
      </p:pic>
      <p:pic>
        <p:nvPicPr>
          <p:cNvPr id="7" name="Picture 18" descr="http://us.123rf.com/400wm/400/400/antonbrand/antonbrand1206/antonbrand120600003/13932345-cartoon-cowboy-ready-to-draw-isolated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71517" y="2215408"/>
            <a:ext cx="2809875" cy="3810000"/>
          </a:xfrm>
          <a:prstGeom prst="rect">
            <a:avLst/>
          </a:prstGeom>
          <a:noFill/>
          <a:effectLst>
            <a:glow rad="25400">
              <a:schemeClr val="tx1"/>
            </a:glow>
          </a:effectLst>
          <a:extLst>
            <a:ext uri="{909E8E84-426E-40DD-AFC4-6F175D3DCCD1}"/>
          </a:extLst>
        </p:spPr>
      </p:pic>
      <p:grpSp>
        <p:nvGrpSpPr>
          <p:cNvPr id="3" name="2 Rectángulo redondeado"/>
          <p:cNvGrpSpPr>
            <a:grpSpLocks/>
          </p:cNvGrpSpPr>
          <p:nvPr/>
        </p:nvGrpSpPr>
        <p:grpSpPr bwMode="auto">
          <a:xfrm>
            <a:off x="554038" y="5999163"/>
            <a:ext cx="2493962" cy="646112"/>
            <a:chOff x="349" y="3779"/>
            <a:chExt cx="1571" cy="407"/>
          </a:xfrm>
        </p:grpSpPr>
        <p:pic>
          <p:nvPicPr>
            <p:cNvPr id="17414" name="2 Rectángulo redondeado">
              <a:hlinkClick r:id="rId8" action="ppaction://hlinksldjump"/>
            </p:cNvPr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" y="3779"/>
              <a:ext cx="1571" cy="407"/>
            </a:xfrm>
            <a:prstGeom prst="rect">
              <a:avLst/>
            </a:prstGeom>
            <a:noFill/>
          </p:spPr>
        </p:pic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399" y="3852"/>
              <a:ext cx="144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ES_tradnl" sz="2400" b="1">
                  <a:latin typeface="Armalite Rifle"/>
                </a:rPr>
                <a:t>Silly Billy</a:t>
              </a:r>
              <a:endParaRPr lang="es-ES" sz="2400" b="1">
                <a:latin typeface="Armalite Rifle"/>
              </a:endParaRPr>
            </a:p>
          </p:txBody>
        </p:sp>
      </p:grpSp>
      <p:sp>
        <p:nvSpPr>
          <p:cNvPr id="8" name="7 Rectángulo redondeado">
            <a:hlinkClick r:id="" action="ppaction://hlinkshowjump?jump=nextslide"/>
          </p:cNvPr>
          <p:cNvSpPr/>
          <p:nvPr/>
        </p:nvSpPr>
        <p:spPr>
          <a:xfrm>
            <a:off x="3347864" y="6093296"/>
            <a:ext cx="2329790" cy="447004"/>
          </a:xfrm>
          <a:prstGeom prst="roundRect">
            <a:avLst/>
          </a:prstGeom>
          <a:blipFill>
            <a:blip r:embed="rId10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Smiley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</a:t>
            </a: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Kid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sp>
        <p:nvSpPr>
          <p:cNvPr id="9" name="8 Rectángulo redondeado">
            <a:hlinkClick r:id="rId8" action="ppaction://hlinksldjump"/>
          </p:cNvPr>
          <p:cNvSpPr/>
          <p:nvPr/>
        </p:nvSpPr>
        <p:spPr>
          <a:xfrm>
            <a:off x="6156176" y="6093296"/>
            <a:ext cx="2329790" cy="447004"/>
          </a:xfrm>
          <a:prstGeom prst="roundRect">
            <a:avLst/>
          </a:prstGeom>
          <a:blipFill>
            <a:blip r:embed="rId10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Cocky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</a:t>
            </a: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Joe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pic>
        <p:nvPicPr>
          <p:cNvPr id="17423" name="Picture 6" descr="http://www.gifs-paradise.com/animated_gifs/birds/animated-gifs-birds-039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00975" y="333375"/>
            <a:ext cx="1343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1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73038" y="476250"/>
            <a:ext cx="96361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08075" y="188913"/>
            <a:ext cx="69278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65238" y="381000"/>
            <a:ext cx="67421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Lucida Calligraphy" pitchFamily="66" charset="0"/>
              </a:rPr>
              <a:t>He has got blue eyes and fair hair</a:t>
            </a:r>
          </a:p>
          <a:p>
            <a:r>
              <a:rPr lang="en-US" sz="2400" b="1">
                <a:latin typeface="Lucida Calligraphy" pitchFamily="66" charset="0"/>
              </a:rPr>
              <a:t>He is wearing a blue shirt, a brown hat,</a:t>
            </a:r>
          </a:p>
          <a:p>
            <a:r>
              <a:rPr lang="en-US" sz="2400" b="1">
                <a:latin typeface="Lucida Calligraphy" pitchFamily="66" charset="0"/>
              </a:rPr>
              <a:t>brown trousers and gray shoes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32125" y="744538"/>
            <a:ext cx="4872038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74 Llamada ovalada"/>
          <p:cNvSpPr/>
          <p:nvPr/>
        </p:nvSpPr>
        <p:spPr>
          <a:xfrm>
            <a:off x="6876256" y="2708359"/>
            <a:ext cx="2107336" cy="1139970"/>
          </a:xfrm>
          <a:prstGeom prst="wedgeEllipseCallout">
            <a:avLst>
              <a:gd name="adj1" fmla="val -28668"/>
              <a:gd name="adj2" fmla="val 7473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Comic Sans MS" pitchFamily="66" charset="0"/>
              </a:rPr>
              <a:t>Thank</a:t>
            </a:r>
            <a:r>
              <a:rPr lang="es-ES_tradnl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2400" b="1" dirty="0" err="1">
                <a:solidFill>
                  <a:schemeClr val="tx1"/>
                </a:solidFill>
                <a:latin typeface="Comic Sans MS" pitchFamily="66" charset="0"/>
              </a:rPr>
              <a:t>you</a:t>
            </a:r>
            <a:r>
              <a:rPr lang="es-ES_tradnl" sz="2400" b="1" dirty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es-ES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2267742" y="5583375"/>
            <a:ext cx="1584177" cy="947834"/>
            <a:chOff x="2267742" y="5583375"/>
            <a:chExt cx="1584177" cy="947834"/>
          </a:xfrm>
          <a:effectLst>
            <a:outerShdw blurRad="76200" dir="18900000" sy="23000" kx="-1200000" algn="bl" rotWithShape="0">
              <a:prstClr val="black">
                <a:alpha val="28000"/>
              </a:prstClr>
            </a:outerShdw>
          </a:effectLst>
        </p:grpSpPr>
        <p:sp>
          <p:nvSpPr>
            <p:cNvPr id="17" name="16 Cilindro"/>
            <p:cNvSpPr/>
            <p:nvPr/>
          </p:nvSpPr>
          <p:spPr>
            <a:xfrm>
              <a:off x="2411760" y="5583375"/>
              <a:ext cx="144016" cy="941969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17 Cilindro"/>
            <p:cNvSpPr/>
            <p:nvPr/>
          </p:nvSpPr>
          <p:spPr>
            <a:xfrm>
              <a:off x="3563888" y="5589240"/>
              <a:ext cx="144016" cy="941969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18 Cilindro"/>
            <p:cNvSpPr/>
            <p:nvPr/>
          </p:nvSpPr>
          <p:spPr>
            <a:xfrm rot="5400000">
              <a:off x="2987823" y="4869160"/>
              <a:ext cx="144016" cy="1584177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8439" name="1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3716338"/>
            <a:ext cx="274955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54438" y="2998788"/>
            <a:ext cx="1397000" cy="1103312"/>
          </a:xfrm>
          <a:prstGeom prst="rect">
            <a:avLst/>
          </a:prstGeom>
          <a:noFill/>
        </p:spPr>
      </p:pic>
      <p:grpSp>
        <p:nvGrpSpPr>
          <p:cNvPr id="18441" name="13 Grupo"/>
          <p:cNvGrpSpPr>
            <a:grpSpLocks/>
          </p:cNvGrpSpPr>
          <p:nvPr/>
        </p:nvGrpSpPr>
        <p:grpSpPr bwMode="auto">
          <a:xfrm>
            <a:off x="3779838" y="2919413"/>
            <a:ext cx="1270000" cy="1128712"/>
            <a:chOff x="3021231" y="4365104"/>
            <a:chExt cx="1878496" cy="1440160"/>
          </a:xfrm>
        </p:grpSpPr>
        <p:cxnSp>
          <p:nvCxnSpPr>
            <p:cNvPr id="40" name="39 Conector recto"/>
            <p:cNvCxnSpPr/>
            <p:nvPr/>
          </p:nvCxnSpPr>
          <p:spPr>
            <a:xfrm>
              <a:off x="3264515" y="4370969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3570891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>
              <a:off x="3913312" y="4370969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>
              <a:off x="4219688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>
              <a:off x="4562109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Rectángulo"/>
            <p:cNvSpPr/>
            <p:nvPr/>
          </p:nvSpPr>
          <p:spPr>
            <a:xfrm>
              <a:off x="3021231" y="4371180"/>
              <a:ext cx="1878496" cy="1434084"/>
            </a:xfrm>
            <a:prstGeom prst="rect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76" name="75 Llamada ovalada"/>
          <p:cNvSpPr/>
          <p:nvPr/>
        </p:nvSpPr>
        <p:spPr>
          <a:xfrm>
            <a:off x="1574464" y="2044745"/>
            <a:ext cx="2107336" cy="1139970"/>
          </a:xfrm>
          <a:prstGeom prst="wedgeEllipseCallout">
            <a:avLst>
              <a:gd name="adj1" fmla="val 58717"/>
              <a:gd name="adj2" fmla="val 6804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chemeClr val="tx1"/>
                </a:solidFill>
                <a:latin typeface="Comic Sans MS" pitchFamily="66" charset="0"/>
              </a:rPr>
              <a:t>Oh, no!</a:t>
            </a:r>
            <a:endParaRPr lang="es-ES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8445" name="Picture 2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74713" y="228600"/>
            <a:ext cx="1665287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OH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http://animahsite.free.fr/jeux/cowboy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96137" y="2157560"/>
            <a:ext cx="2666197" cy="3791720"/>
          </a:xfrm>
          <a:prstGeom prst="rect">
            <a:avLst/>
          </a:prstGeom>
          <a:noFill/>
          <a:effectLst>
            <a:glow rad="25400">
              <a:schemeClr val="tx1"/>
            </a:glow>
          </a:effectLst>
          <a:extLst>
            <a:ext uri="{909E8E84-426E-40DD-AFC4-6F175D3DCCD1}"/>
          </a:extLst>
        </p:spPr>
      </p:pic>
      <p:pic>
        <p:nvPicPr>
          <p:cNvPr id="7" name="Picture 18" descr="http://us.123rf.com/400wm/400/400/antonbrand/antonbrand1206/antonbrand120600003/13932345-cartoon-cowboy-ready-to-draw-isolated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46081" y="1963700"/>
            <a:ext cx="2809875" cy="3810000"/>
          </a:xfrm>
          <a:prstGeom prst="rect">
            <a:avLst/>
          </a:prstGeom>
          <a:noFill/>
          <a:effectLst>
            <a:glow rad="25400">
              <a:schemeClr val="tx1"/>
            </a:glow>
          </a:effectLst>
          <a:extLst>
            <a:ext uri="{909E8E84-426E-40DD-AFC4-6F175D3DCCD1}"/>
          </a:extLst>
        </p:spPr>
      </p:pic>
      <p:pic>
        <p:nvPicPr>
          <p:cNvPr id="8" name="Picture 10" descr="http://cloud.graphicleftovers.com/31763/938714/cartoon-cowboy-gun-belt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6738" y="2114550"/>
            <a:ext cx="2462212" cy="3786188"/>
          </a:xfrm>
          <a:prstGeom prst="rect">
            <a:avLst/>
          </a:prstGeom>
          <a:noFill/>
        </p:spPr>
      </p:pic>
      <p:sp>
        <p:nvSpPr>
          <p:cNvPr id="9" name="8 Rectángulo redondeado">
            <a:hlinkClick r:id="rId7" action="ppaction://hlinksldjump"/>
          </p:cNvPr>
          <p:cNvSpPr/>
          <p:nvPr/>
        </p:nvSpPr>
        <p:spPr>
          <a:xfrm>
            <a:off x="3394338" y="6093296"/>
            <a:ext cx="2329790" cy="447004"/>
          </a:xfrm>
          <a:prstGeom prst="roundRect">
            <a:avLst/>
          </a:prstGeom>
          <a:blipFill>
            <a:blip r:embed="rId8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Silly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Billy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sp>
        <p:nvSpPr>
          <p:cNvPr id="10" name="9 Rectángulo redondeado">
            <a:hlinkClick r:id="" action="ppaction://hlinkshowjump?jump=nextslide"/>
          </p:cNvPr>
          <p:cNvSpPr/>
          <p:nvPr/>
        </p:nvSpPr>
        <p:spPr>
          <a:xfrm>
            <a:off x="661810" y="6118779"/>
            <a:ext cx="2329790" cy="447004"/>
          </a:xfrm>
          <a:prstGeom prst="roundRect">
            <a:avLst/>
          </a:prstGeom>
          <a:blipFill>
            <a:blip r:embed="rId8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Skinny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</a:t>
            </a: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Jim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sp>
        <p:nvSpPr>
          <p:cNvPr id="11" name="10 Rectángulo redondeado">
            <a:hlinkClick r:id="rId7" action="ppaction://hlinksldjump"/>
          </p:cNvPr>
          <p:cNvSpPr/>
          <p:nvPr/>
        </p:nvSpPr>
        <p:spPr>
          <a:xfrm>
            <a:off x="6156176" y="6093296"/>
            <a:ext cx="2329790" cy="447004"/>
          </a:xfrm>
          <a:prstGeom prst="roundRect">
            <a:avLst/>
          </a:prstGeom>
          <a:blipFill>
            <a:blip r:embed="rId8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Cocky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</a:t>
            </a: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Joe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pic>
        <p:nvPicPr>
          <p:cNvPr id="19470" name="Picture 6" descr="http://www.gifs-paradise.com/animated_gifs/birds/animated-gifs-birds-039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04150" y="260350"/>
            <a:ext cx="1343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3038" y="476250"/>
            <a:ext cx="96361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108075" y="115888"/>
            <a:ext cx="692785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65238" y="309563"/>
            <a:ext cx="61928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Lucida Calligraphy" pitchFamily="66" charset="0"/>
              </a:rPr>
              <a:t>He has got a big moustache</a:t>
            </a:r>
          </a:p>
          <a:p>
            <a:r>
              <a:rPr lang="en-US" sz="2400" b="1">
                <a:latin typeface="Lucida Calligraphy" pitchFamily="66" charset="0"/>
              </a:rPr>
              <a:t>He is wearing a brown vest and hat,</a:t>
            </a:r>
          </a:p>
          <a:p>
            <a:r>
              <a:rPr lang="en-US" sz="2400" b="1">
                <a:latin typeface="Lucida Calligraphy" pitchFamily="66" charset="0"/>
              </a:rPr>
              <a:t>brown trousers and brown shoes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32125" y="744538"/>
            <a:ext cx="4872038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74 Llamada ovalada"/>
          <p:cNvSpPr/>
          <p:nvPr/>
        </p:nvSpPr>
        <p:spPr>
          <a:xfrm>
            <a:off x="6876256" y="2708359"/>
            <a:ext cx="2107336" cy="1139970"/>
          </a:xfrm>
          <a:prstGeom prst="wedgeEllipseCallout">
            <a:avLst>
              <a:gd name="adj1" fmla="val -28668"/>
              <a:gd name="adj2" fmla="val 74732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Comic Sans MS" pitchFamily="66" charset="0"/>
              </a:rPr>
              <a:t>Thank</a:t>
            </a:r>
            <a:r>
              <a:rPr lang="es-ES_tradnl" sz="24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s-ES_tradnl" sz="2400" b="1" dirty="0" err="1">
                <a:solidFill>
                  <a:schemeClr val="tx1"/>
                </a:solidFill>
                <a:latin typeface="Comic Sans MS" pitchFamily="66" charset="0"/>
              </a:rPr>
              <a:t>you</a:t>
            </a:r>
            <a:r>
              <a:rPr lang="es-ES_tradnl" sz="2400" b="1" dirty="0">
                <a:solidFill>
                  <a:schemeClr val="tx1"/>
                </a:solidFill>
                <a:latin typeface="Comic Sans MS" pitchFamily="66" charset="0"/>
              </a:rPr>
              <a:t>!</a:t>
            </a:r>
            <a:endParaRPr lang="es-ES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2267742" y="5583375"/>
            <a:ext cx="1584177" cy="947834"/>
            <a:chOff x="2267742" y="5583375"/>
            <a:chExt cx="1584177" cy="947834"/>
          </a:xfrm>
          <a:effectLst>
            <a:outerShdw blurRad="76200" dir="18900000" sy="23000" kx="-1200000" algn="bl" rotWithShape="0">
              <a:prstClr val="black">
                <a:alpha val="28000"/>
              </a:prstClr>
            </a:outerShdw>
          </a:effectLst>
        </p:grpSpPr>
        <p:sp>
          <p:nvSpPr>
            <p:cNvPr id="17" name="16 Cilindro"/>
            <p:cNvSpPr/>
            <p:nvPr/>
          </p:nvSpPr>
          <p:spPr>
            <a:xfrm>
              <a:off x="2411760" y="5583375"/>
              <a:ext cx="144016" cy="941969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8" name="17 Cilindro"/>
            <p:cNvSpPr/>
            <p:nvPr/>
          </p:nvSpPr>
          <p:spPr>
            <a:xfrm>
              <a:off x="3563888" y="5589240"/>
              <a:ext cx="144016" cy="941969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9" name="18 Cilindro"/>
            <p:cNvSpPr/>
            <p:nvPr/>
          </p:nvSpPr>
          <p:spPr>
            <a:xfrm rot="5400000">
              <a:off x="2987823" y="4869160"/>
              <a:ext cx="144016" cy="1584177"/>
            </a:xfrm>
            <a:prstGeom prst="can">
              <a:avLst/>
            </a:prstGeom>
            <a:gradFill flip="none" rotWithShape="1">
              <a:gsLst>
                <a:gs pos="0">
                  <a:srgbClr val="8B4307">
                    <a:shade val="30000"/>
                    <a:satMod val="115000"/>
                  </a:srgbClr>
                </a:gs>
                <a:gs pos="50000">
                  <a:srgbClr val="8B4307">
                    <a:shade val="67500"/>
                    <a:satMod val="115000"/>
                  </a:srgbClr>
                </a:gs>
                <a:gs pos="100000">
                  <a:srgbClr val="8B4307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20487" name="1 Imagen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3716338"/>
            <a:ext cx="274955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2400" y="2992438"/>
            <a:ext cx="981075" cy="1122362"/>
          </a:xfrm>
          <a:prstGeom prst="rect">
            <a:avLst/>
          </a:prstGeom>
          <a:noFill/>
        </p:spPr>
      </p:pic>
      <p:grpSp>
        <p:nvGrpSpPr>
          <p:cNvPr id="20489" name="13 Grupo"/>
          <p:cNvGrpSpPr>
            <a:grpSpLocks/>
          </p:cNvGrpSpPr>
          <p:nvPr/>
        </p:nvGrpSpPr>
        <p:grpSpPr bwMode="auto">
          <a:xfrm>
            <a:off x="3851275" y="2928938"/>
            <a:ext cx="1271588" cy="1128712"/>
            <a:chOff x="3021231" y="4365104"/>
            <a:chExt cx="1878496" cy="1440160"/>
          </a:xfrm>
        </p:grpSpPr>
        <p:cxnSp>
          <p:nvCxnSpPr>
            <p:cNvPr id="40" name="39 Conector recto"/>
            <p:cNvCxnSpPr/>
            <p:nvPr/>
          </p:nvCxnSpPr>
          <p:spPr>
            <a:xfrm>
              <a:off x="3265641" y="4370969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3572018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"/>
            <p:cNvCxnSpPr/>
            <p:nvPr/>
          </p:nvCxnSpPr>
          <p:spPr>
            <a:xfrm>
              <a:off x="3914438" y="4370969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>
              <a:off x="4220815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>
              <a:off x="4563235" y="4365104"/>
              <a:ext cx="0" cy="1434295"/>
            </a:xfrm>
            <a:prstGeom prst="line">
              <a:avLst/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Rectángulo"/>
            <p:cNvSpPr/>
            <p:nvPr/>
          </p:nvSpPr>
          <p:spPr>
            <a:xfrm>
              <a:off x="3021231" y="4371180"/>
              <a:ext cx="1878496" cy="1434084"/>
            </a:xfrm>
            <a:prstGeom prst="rect">
              <a:avLst/>
            </a:prstGeom>
            <a:noFill/>
            <a:ln w="7620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sp>
        <p:nvSpPr>
          <p:cNvPr id="76" name="75 Llamada ovalada"/>
          <p:cNvSpPr/>
          <p:nvPr/>
        </p:nvSpPr>
        <p:spPr>
          <a:xfrm>
            <a:off x="1574464" y="2044745"/>
            <a:ext cx="2107336" cy="1139970"/>
          </a:xfrm>
          <a:prstGeom prst="wedgeEllipseCallout">
            <a:avLst>
              <a:gd name="adj1" fmla="val 58717"/>
              <a:gd name="adj2" fmla="val 6804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800" b="1" dirty="0">
                <a:solidFill>
                  <a:schemeClr val="tx1"/>
                </a:solidFill>
                <a:latin typeface="Comic Sans MS" pitchFamily="66" charset="0"/>
              </a:rPr>
              <a:t>Oh, no!</a:t>
            </a:r>
            <a:endParaRPr lang="es-ES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0493" name="Picture 2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74713" y="228600"/>
            <a:ext cx="1665287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OH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http://us.123rf.com/400wm/400/400/antonbrand/antonbrand1206/antonbrand120600003/13932345-cartoon-cowboy-ready-to-draw-isolated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059832" y="2060848"/>
            <a:ext cx="2809875" cy="3810000"/>
          </a:xfrm>
          <a:prstGeom prst="rect">
            <a:avLst/>
          </a:prstGeom>
          <a:noFill/>
          <a:effectLst>
            <a:glow rad="25400">
              <a:schemeClr val="tx1"/>
            </a:glow>
          </a:effectLst>
          <a:extLst>
            <a:ext uri="{909E8E84-426E-40DD-AFC4-6F175D3DCCD1}"/>
          </a:extLst>
        </p:spPr>
      </p:pic>
      <p:pic>
        <p:nvPicPr>
          <p:cNvPr id="9" name="Picture 2" descr="http://image1.masterfile.com/em_w/04/33/80/400-04338052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40413" y="2005013"/>
            <a:ext cx="2706687" cy="3938587"/>
          </a:xfrm>
          <a:prstGeom prst="rect">
            <a:avLst/>
          </a:prstGeom>
          <a:noFill/>
        </p:spPr>
      </p:pic>
      <p:sp>
        <p:nvSpPr>
          <p:cNvPr id="6" name="5 Rectángulo redondeado">
            <a:hlinkClick r:id="rId6" action="ppaction://hlinksldjump"/>
          </p:cNvPr>
          <p:cNvSpPr/>
          <p:nvPr/>
        </p:nvSpPr>
        <p:spPr>
          <a:xfrm>
            <a:off x="3347864" y="6093296"/>
            <a:ext cx="2329790" cy="447004"/>
          </a:xfrm>
          <a:prstGeom prst="roundRect">
            <a:avLst/>
          </a:prstGeom>
          <a:blipFill>
            <a:blip r:embed="rId7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Silly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Billy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sp>
        <p:nvSpPr>
          <p:cNvPr id="10" name="9 Rectángulo redondeado">
            <a:hlinkClick r:id="rId6" action="ppaction://hlinksldjump"/>
          </p:cNvPr>
          <p:cNvSpPr/>
          <p:nvPr/>
        </p:nvSpPr>
        <p:spPr>
          <a:xfrm>
            <a:off x="661810" y="6118779"/>
            <a:ext cx="2329790" cy="447004"/>
          </a:xfrm>
          <a:prstGeom prst="roundRect">
            <a:avLst/>
          </a:prstGeom>
          <a:blipFill>
            <a:blip r:embed="rId7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Angry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Tim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sp>
        <p:nvSpPr>
          <p:cNvPr id="11" name="10 Rectángulo redondeado">
            <a:hlinkClick r:id="" action="ppaction://hlinkshowjump?jump=nextslide"/>
          </p:cNvPr>
          <p:cNvSpPr/>
          <p:nvPr/>
        </p:nvSpPr>
        <p:spPr>
          <a:xfrm>
            <a:off x="6012160" y="6093296"/>
            <a:ext cx="2592288" cy="447004"/>
          </a:xfrm>
          <a:prstGeom prst="roundRect">
            <a:avLst/>
          </a:prstGeom>
          <a:blipFill>
            <a:blip r:embed="rId7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400" b="1" dirty="0" err="1">
                <a:solidFill>
                  <a:schemeClr val="tx1"/>
                </a:solidFill>
                <a:latin typeface="Armalite Rifle" pitchFamily="2" charset="0"/>
              </a:rPr>
              <a:t>Naughty</a:t>
            </a:r>
            <a:r>
              <a:rPr lang="es-ES_tradnl" sz="2400" b="1" dirty="0">
                <a:solidFill>
                  <a:schemeClr val="tx1"/>
                </a:solidFill>
                <a:latin typeface="Armalite Rifle" pitchFamily="2" charset="0"/>
              </a:rPr>
              <a:t> Jack</a:t>
            </a:r>
            <a:endParaRPr lang="es-ES" sz="2400" b="1" dirty="0">
              <a:solidFill>
                <a:schemeClr val="tx1"/>
              </a:solidFill>
              <a:latin typeface="Armalite Rifle" pitchFamily="2" charset="0"/>
            </a:endParaRPr>
          </a:p>
        </p:txBody>
      </p:sp>
      <p:pic>
        <p:nvPicPr>
          <p:cNvPr id="12" name="Picture 8" descr="http://image1.masterfile.com/em_w/04/35/72/400-04357216w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8" y="2152650"/>
            <a:ext cx="2700337" cy="3851275"/>
          </a:xfrm>
          <a:prstGeom prst="rect">
            <a:avLst/>
          </a:prstGeom>
          <a:noFill/>
        </p:spPr>
      </p:pic>
      <p:pic>
        <p:nvPicPr>
          <p:cNvPr id="21518" name="Picture 6" descr="http://www.gifs-paradise.com/animated_gifs/birds/animated-gifs-birds-039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00975" y="188913"/>
            <a:ext cx="1343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13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3038" y="476250"/>
            <a:ext cx="963612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81088" y="212725"/>
            <a:ext cx="69278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238250" y="404813"/>
            <a:ext cx="6667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Lucida Calligraphy" pitchFamily="66" charset="0"/>
              </a:rPr>
              <a:t>He has got blue eyes and big moustache</a:t>
            </a:r>
          </a:p>
          <a:p>
            <a:r>
              <a:rPr lang="en-US" sz="2400" b="1">
                <a:latin typeface="Lucida Calligraphy" pitchFamily="66" charset="0"/>
              </a:rPr>
              <a:t>He is wearing a blue hat and  shirt,</a:t>
            </a:r>
          </a:p>
          <a:p>
            <a:r>
              <a:rPr lang="en-US" sz="2400" b="1">
                <a:latin typeface="Lucida Calligraphy" pitchFamily="66" charset="0"/>
              </a:rPr>
              <a:t>blue trousers and red shoes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141</Words>
  <Application>Microsoft Office PowerPoint</Application>
  <PresentationFormat>Экран (4:3)</PresentationFormat>
  <Paragraphs>34</Paragraphs>
  <Slides>13</Slides>
  <Notes>0</Notes>
  <HiddenSlides>2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Arial</vt:lpstr>
      <vt:lpstr>Comic Sans MS</vt:lpstr>
      <vt:lpstr>Armalite Rifle</vt:lpstr>
      <vt:lpstr>Lucida Calligraphy</vt:lpstr>
      <vt:lpstr>Tema de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/>
  <cp:lastModifiedBy>Admin</cp:lastModifiedBy>
  <cp:revision>88</cp:revision>
  <dcterms:created xsi:type="dcterms:W3CDTF">2012-12-29T18:34:10Z</dcterms:created>
  <dcterms:modified xsi:type="dcterms:W3CDTF">2021-04-18T12:07:39Z</dcterms:modified>
</cp:coreProperties>
</file>