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video" ContentType="video/unknown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12192000" cy="6858000"/>
  <p:notesSz cx="7559675" cy="10691812"/>
  <p:custDataLst>
    <p:tags r:id="rId42"/>
  </p:custDataLst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slideMaster" Target="slideMasters/slideMaster3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slide" Target="slides/slide27.xml" /><Relationship Id="rId33" Type="http://schemas.openxmlformats.org/officeDocument/2006/relationships/slide" Target="slides/slide28.xml" /><Relationship Id="rId34" Type="http://schemas.openxmlformats.org/officeDocument/2006/relationships/slide" Target="slides/slide29.xml" /><Relationship Id="rId35" Type="http://schemas.openxmlformats.org/officeDocument/2006/relationships/slide" Target="slides/slide30.xml" /><Relationship Id="rId36" Type="http://schemas.openxmlformats.org/officeDocument/2006/relationships/slide" Target="slides/slide31.xml" /><Relationship Id="rId37" Type="http://schemas.openxmlformats.org/officeDocument/2006/relationships/slide" Target="slides/slide32.xml" /><Relationship Id="rId38" Type="http://schemas.openxmlformats.org/officeDocument/2006/relationships/slide" Target="slides/slide33.xml" /><Relationship Id="rId39" Type="http://schemas.openxmlformats.org/officeDocument/2006/relationships/slide" Target="slides/slide34.xml" /><Relationship Id="rId4" Type="http://schemas.openxmlformats.org/officeDocument/2006/relationships/slideMaster" Target="slideMasters/slideMaster4.xml" /><Relationship Id="rId40" Type="http://schemas.openxmlformats.org/officeDocument/2006/relationships/slide" Target="slides/slide35.xml" /><Relationship Id="rId41" Type="http://schemas.openxmlformats.org/officeDocument/2006/relationships/slide" Target="slides/slide36.xml" /><Relationship Id="rId42" Type="http://schemas.openxmlformats.org/officeDocument/2006/relationships/tags" Target="tags/tag1.xml" /><Relationship Id="rId43" Type="http://schemas.openxmlformats.org/officeDocument/2006/relationships/presProps" Target="presProps.xml" /><Relationship Id="rId44" Type="http://schemas.openxmlformats.org/officeDocument/2006/relationships/viewProps" Target="viewProps.xml" /><Relationship Id="rId45" Type="http://schemas.openxmlformats.org/officeDocument/2006/relationships/theme" Target="theme/theme1.xml" /><Relationship Id="rId46" Type="http://schemas.openxmlformats.org/officeDocument/2006/relationships/tableStyles" Target="tableStyles.xml" /><Relationship Id="rId5" Type="http://schemas.openxmlformats.org/officeDocument/2006/relationships/slideMaster" Target="slideMasters/slideMaster5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10" Type="http://schemas.openxmlformats.org/officeDocument/2006/relationships/slideLayout" Target="../slideLayouts/slideLayout22.xml" /><Relationship Id="rId11" Type="http://schemas.openxmlformats.org/officeDocument/2006/relationships/slideLayout" Target="../slideLayouts/slideLayout23.xml" /><Relationship Id="rId12" Type="http://schemas.openxmlformats.org/officeDocument/2006/relationships/slideLayout" Target="../slideLayouts/slideLayout24.xml" /><Relationship Id="rId13" Type="http://schemas.openxmlformats.org/officeDocument/2006/relationships/theme" Target="../theme/theme2.xml" /><Relationship Id="rId2" Type="http://schemas.openxmlformats.org/officeDocument/2006/relationships/slideLayout" Target="../slideLayouts/slideLayout14.xml" /><Relationship Id="rId3" Type="http://schemas.openxmlformats.org/officeDocument/2006/relationships/slideLayout" Target="../slideLayouts/slideLayout15.xml" /><Relationship Id="rId4" Type="http://schemas.openxmlformats.org/officeDocument/2006/relationships/slideLayout" Target="../slideLayouts/slideLayout16.xml" /><Relationship Id="rId5" Type="http://schemas.openxmlformats.org/officeDocument/2006/relationships/slideLayout" Target="../slideLayouts/slideLayout17.xml" /><Relationship Id="rId6" Type="http://schemas.openxmlformats.org/officeDocument/2006/relationships/slideLayout" Target="../slideLayouts/slideLayout18.xml" /><Relationship Id="rId7" Type="http://schemas.openxmlformats.org/officeDocument/2006/relationships/slideLayout" Target="../slideLayouts/slideLayout19.xml" /><Relationship Id="rId8" Type="http://schemas.openxmlformats.org/officeDocument/2006/relationships/slideLayout" Target="../slideLayouts/slideLayout20.xml" /><Relationship Id="rId9" Type="http://schemas.openxmlformats.org/officeDocument/2006/relationships/slideLayout" Target="../slideLayouts/slideLayout21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10" Type="http://schemas.openxmlformats.org/officeDocument/2006/relationships/slideLayout" Target="../slideLayouts/slideLayout34.xml" /><Relationship Id="rId11" Type="http://schemas.openxmlformats.org/officeDocument/2006/relationships/slideLayout" Target="../slideLayouts/slideLayout35.xml" /><Relationship Id="rId12" Type="http://schemas.openxmlformats.org/officeDocument/2006/relationships/slideLayout" Target="../slideLayouts/slideLayout36.xml" /><Relationship Id="rId13" Type="http://schemas.openxmlformats.org/officeDocument/2006/relationships/theme" Target="../theme/theme3.xml" /><Relationship Id="rId2" Type="http://schemas.openxmlformats.org/officeDocument/2006/relationships/slideLayout" Target="../slideLayouts/slideLayout26.xml" /><Relationship Id="rId3" Type="http://schemas.openxmlformats.org/officeDocument/2006/relationships/slideLayout" Target="../slideLayouts/slideLayout27.xml" /><Relationship Id="rId4" Type="http://schemas.openxmlformats.org/officeDocument/2006/relationships/slideLayout" Target="../slideLayouts/slideLayout28.xml" /><Relationship Id="rId5" Type="http://schemas.openxmlformats.org/officeDocument/2006/relationships/slideLayout" Target="../slideLayouts/slideLayout29.xml" /><Relationship Id="rId6" Type="http://schemas.openxmlformats.org/officeDocument/2006/relationships/slideLayout" Target="../slideLayouts/slideLayout30.xml" /><Relationship Id="rId7" Type="http://schemas.openxmlformats.org/officeDocument/2006/relationships/slideLayout" Target="../slideLayouts/slideLayout31.xml" /><Relationship Id="rId8" Type="http://schemas.openxmlformats.org/officeDocument/2006/relationships/slideLayout" Target="../slideLayouts/slideLayout32.xml" /><Relationship Id="rId9" Type="http://schemas.openxmlformats.org/officeDocument/2006/relationships/slideLayout" Target="../slideLayouts/slideLayout3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10" Type="http://schemas.openxmlformats.org/officeDocument/2006/relationships/slideLayout" Target="../slideLayouts/slideLayout46.xml" /><Relationship Id="rId11" Type="http://schemas.openxmlformats.org/officeDocument/2006/relationships/slideLayout" Target="../slideLayouts/slideLayout47.xml" /><Relationship Id="rId12" Type="http://schemas.openxmlformats.org/officeDocument/2006/relationships/slideLayout" Target="../slideLayouts/slideLayout48.xml" /><Relationship Id="rId13" Type="http://schemas.openxmlformats.org/officeDocument/2006/relationships/theme" Target="../theme/theme4.xml" /><Relationship Id="rId2" Type="http://schemas.openxmlformats.org/officeDocument/2006/relationships/slideLayout" Target="../slideLayouts/slideLayout38.xml" /><Relationship Id="rId3" Type="http://schemas.openxmlformats.org/officeDocument/2006/relationships/slideLayout" Target="../slideLayouts/slideLayout39.xml" /><Relationship Id="rId4" Type="http://schemas.openxmlformats.org/officeDocument/2006/relationships/slideLayout" Target="../slideLayouts/slideLayout40.xml" /><Relationship Id="rId5" Type="http://schemas.openxmlformats.org/officeDocument/2006/relationships/slideLayout" Target="../slideLayouts/slideLayout41.xml" /><Relationship Id="rId6" Type="http://schemas.openxmlformats.org/officeDocument/2006/relationships/slideLayout" Target="../slideLayouts/slideLayout42.xml" /><Relationship Id="rId7" Type="http://schemas.openxmlformats.org/officeDocument/2006/relationships/slideLayout" Target="../slideLayouts/slideLayout43.xml" /><Relationship Id="rId8" Type="http://schemas.openxmlformats.org/officeDocument/2006/relationships/slideLayout" Target="../slideLayouts/slideLayout44.xml" /><Relationship Id="rId9" Type="http://schemas.openxmlformats.org/officeDocument/2006/relationships/slideLayout" Target="../slideLayouts/slideLayout45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10" Type="http://schemas.openxmlformats.org/officeDocument/2006/relationships/slideLayout" Target="../slideLayouts/slideLayout58.xml" /><Relationship Id="rId11" Type="http://schemas.openxmlformats.org/officeDocument/2006/relationships/slideLayout" Target="../slideLayouts/slideLayout59.xml" /><Relationship Id="rId12" Type="http://schemas.openxmlformats.org/officeDocument/2006/relationships/slideLayout" Target="../slideLayouts/slideLayout60.xml" /><Relationship Id="rId13" Type="http://schemas.openxmlformats.org/officeDocument/2006/relationships/theme" Target="../theme/theme5.xml" /><Relationship Id="rId2" Type="http://schemas.openxmlformats.org/officeDocument/2006/relationships/slideLayout" Target="../slideLayouts/slideLayout50.xml" /><Relationship Id="rId3" Type="http://schemas.openxmlformats.org/officeDocument/2006/relationships/slideLayout" Target="../slideLayouts/slideLayout51.xml" /><Relationship Id="rId4" Type="http://schemas.openxmlformats.org/officeDocument/2006/relationships/slideLayout" Target="../slideLayouts/slideLayout52.xml" /><Relationship Id="rId5" Type="http://schemas.openxmlformats.org/officeDocument/2006/relationships/slideLayout" Target="../slideLayouts/slideLayout53.xml" /><Relationship Id="rId6" Type="http://schemas.openxmlformats.org/officeDocument/2006/relationships/slideLayout" Target="../slideLayouts/slideLayout54.xml" /><Relationship Id="rId7" Type="http://schemas.openxmlformats.org/officeDocument/2006/relationships/slideLayout" Target="../slideLayouts/slideLayout55.xml" /><Relationship Id="rId8" Type="http://schemas.openxmlformats.org/officeDocument/2006/relationships/slideLayout" Target="../slideLayouts/slideLayout56.xml" /><Relationship Id="rId9" Type="http://schemas.openxmlformats.org/officeDocument/2006/relationships/slideLayout" Target="../slideLayouts/slideLayout57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C55A11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080" cy="1249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C55A11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iming/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C55A11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iming/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C55A11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/>
  <p:timing/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C55A11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/>
  <p:timing/>
  <p:txStyles>
    <p:titleStyle/>
    <p:bodyStyle/>
    <p:otherStyle/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Relationship Id="rId5" Type="http://schemas.openxmlformats.org/officeDocument/2006/relationships/image" Target="../media/image1.jpeg" /><Relationship Id="rId6" Type="http://schemas.openxmlformats.org/officeDocument/2006/relationships/video" Target="../media/media3.video" /><Relationship Id="rId7" Type="http://schemas.microsoft.com/office/2007/relationships/media" Target="../media/media3.video" /><Relationship Id="rId8" Type="http://schemas.openxmlformats.org/officeDocument/2006/relationships/video" Target="../media/media2.video" /><Relationship Id="rId9" Type="http://schemas.microsoft.com/office/2007/relationships/media" Target="../media/media2.video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.jpeg" /><Relationship Id="rId6" Type="http://schemas.openxmlformats.org/officeDocument/2006/relationships/video" Target="../media/media3.video" /><Relationship Id="rId7" Type="http://schemas.microsoft.com/office/2007/relationships/media" Target="../media/media3.video" /><Relationship Id="rId8" Type="http://schemas.openxmlformats.org/officeDocument/2006/relationships/video" Target="../media/media2.video" /><Relationship Id="rId9" Type="http://schemas.microsoft.com/office/2007/relationships/media" Target="../media/media2.video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1.jpeg" /><Relationship Id="rId6" Type="http://schemas.openxmlformats.org/officeDocument/2006/relationships/video" Target="../media/media3.video" /><Relationship Id="rId7" Type="http://schemas.microsoft.com/office/2007/relationships/media" Target="../media/media3.video" /><Relationship Id="rId8" Type="http://schemas.openxmlformats.org/officeDocument/2006/relationships/video" Target="../media/media2.video" /><Relationship Id="rId9" Type="http://schemas.microsoft.com/office/2007/relationships/media" Target="../media/media2.video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../media/image21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../media/image22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../media/image23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../media/image24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../media/image25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.jpeg" /><Relationship Id="rId3" Type="http://schemas.openxmlformats.org/officeDocument/2006/relationships/video" Target="../media/media1.video" /><Relationship Id="rId4" Type="http://schemas.microsoft.com/office/2007/relationships/media" Target="../media/media1.video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26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27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28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29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0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1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2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3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4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5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2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6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7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8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39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40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41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9.xml" /><Relationship Id="rId2" Type="http://schemas.openxmlformats.org/officeDocument/2006/relationships/image" Target="../media/image42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3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4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5.jpeg" /><Relationship Id="rId3" Type="http://schemas.openxmlformats.org/officeDocument/2006/relationships/image" Target="../media/image1.jpeg" /><Relationship Id="rId4" Type="http://schemas.openxmlformats.org/officeDocument/2006/relationships/video" Target="../media/media2.video" /><Relationship Id="rId5" Type="http://schemas.microsoft.com/office/2007/relationships/media" Target="../media/media2.video" /><Relationship Id="rId6" Type="http://schemas.openxmlformats.org/officeDocument/2006/relationships/video" Target="../media/media3.video" /><Relationship Id="rId7" Type="http://schemas.microsoft.com/office/2007/relationships/media" Target="../media/media3.video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1.jpeg" /><Relationship Id="rId6" Type="http://schemas.openxmlformats.org/officeDocument/2006/relationships/video" Target="../media/media3.video" /><Relationship Id="rId7" Type="http://schemas.microsoft.com/office/2007/relationships/media" Target="../media/media3.video" /><Relationship Id="rId8" Type="http://schemas.openxmlformats.org/officeDocument/2006/relationships/video" Target="../media/media2.video" /><Relationship Id="rId9" Type="http://schemas.microsoft.com/office/2007/relationships/media" Target="../media/media2.video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image" Target="../media/image1.jpeg" /><Relationship Id="rId6" Type="http://schemas.openxmlformats.org/officeDocument/2006/relationships/video" Target="../media/media3.video" /><Relationship Id="rId7" Type="http://schemas.microsoft.com/office/2007/relationships/media" Target="../media/media3.video" /><Relationship Id="rId8" Type="http://schemas.openxmlformats.org/officeDocument/2006/relationships/video" Target="../media/media2.video" /><Relationship Id="rId9" Type="http://schemas.microsoft.com/office/2007/relationships/media" Target="../media/media2.video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0" name="CustomShape 1"/>
          <p:cNvSpPr/>
          <p:nvPr/>
        </p:nvSpPr>
        <p:spPr>
          <a:xfrm>
            <a:off x="660240" y="1778040"/>
            <a:ext cx="11043000" cy="21927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3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ГДЕ ЛОГИКА?</a:t>
            </a:r>
            <a:endParaRPr lang="ru-RU" sz="13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4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33200" y="753840"/>
            <a:ext cx="2463120" cy="26834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25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3453480" y="3792240"/>
            <a:ext cx="2814480" cy="270828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226" name="CustomShape 1"/>
          <p:cNvSpPr/>
          <p:nvPr/>
        </p:nvSpPr>
        <p:spPr>
          <a:xfrm>
            <a:off x="914400" y="3792240"/>
            <a:ext cx="2356200" cy="1957320"/>
          </a:xfrm>
          <a:prstGeom prst="mathPlus">
            <a:avLst>
              <a:gd name="adj1" fmla="val 2352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27" name="CustomShape 2"/>
          <p:cNvSpPr/>
          <p:nvPr/>
        </p:nvSpPr>
        <p:spPr>
          <a:xfrm>
            <a:off x="5949000" y="2671920"/>
            <a:ext cx="2400120" cy="111888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28" name="CustomShape 3"/>
          <p:cNvSpPr/>
          <p:nvPr/>
        </p:nvSpPr>
        <p:spPr>
          <a:xfrm>
            <a:off x="8350560" y="1821960"/>
            <a:ext cx="3247920" cy="2819520"/>
          </a:xfrm>
          <a:prstGeom prst="rect">
            <a:avLst/>
          </a:prstGeom>
          <a:solidFill>
            <a:srgbClr val="FFFFFF"/>
          </a:solidFill>
          <a:ln>
            <a:solidFill>
              <a:srgbClr val="70AD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900" b="1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ru-RU" sz="23900" b="0" strike="noStrike" spc="-1">
              <a:latin typeface="Arial"/>
            </a:endParaRPr>
          </a:p>
        </p:txBody>
      </p:sp>
      <p:pic>
        <p:nvPicPr>
          <p:cNvPr id="229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8193600" y="1821960"/>
            <a:ext cx="3404880" cy="300528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30" name="Picture 1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31" name="Picture 2">
            <a:hlinkClick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/>
                <p:tgtEl>
                  <p:spTgt spid="230"/>
                </p:tgtEl>
              </p:cMediaNode>
            </p:video>
            <p:video>
              <p:cMediaNode vol="0">
                <p:cTn/>
                <p:tgtEl>
                  <p:spTgt spid="231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355040" y="753840"/>
            <a:ext cx="2352240" cy="23522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3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3317760" y="3792240"/>
            <a:ext cx="2716920" cy="27032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234" name="CustomShape 1"/>
          <p:cNvSpPr/>
          <p:nvPr/>
        </p:nvSpPr>
        <p:spPr>
          <a:xfrm>
            <a:off x="914400" y="3792240"/>
            <a:ext cx="2356200" cy="1957320"/>
          </a:xfrm>
          <a:prstGeom prst="mathPlus">
            <a:avLst>
              <a:gd name="adj1" fmla="val 2352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35" name="CustomShape 2"/>
          <p:cNvSpPr/>
          <p:nvPr/>
        </p:nvSpPr>
        <p:spPr>
          <a:xfrm>
            <a:off x="5949000" y="2671920"/>
            <a:ext cx="2400120" cy="111888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36" name="CustomShape 3"/>
          <p:cNvSpPr/>
          <p:nvPr/>
        </p:nvSpPr>
        <p:spPr>
          <a:xfrm>
            <a:off x="8350560" y="1821960"/>
            <a:ext cx="3247920" cy="2819520"/>
          </a:xfrm>
          <a:prstGeom prst="rect">
            <a:avLst/>
          </a:prstGeom>
          <a:solidFill>
            <a:srgbClr val="FFFFFF"/>
          </a:solidFill>
          <a:ln>
            <a:solidFill>
              <a:srgbClr val="70AD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900" b="1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ru-RU" sz="23900" b="0" strike="noStrike" spc="-1">
              <a:latin typeface="Arial"/>
            </a:endParaRPr>
          </a:p>
        </p:txBody>
      </p:sp>
      <p:pic>
        <p:nvPicPr>
          <p:cNvPr id="237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8276760" y="1821960"/>
            <a:ext cx="3287160" cy="296856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38" name="Picture 1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39" name="Picture 2">
            <a:hlinkClick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/>
                <p:tgtEl>
                  <p:spTgt spid="238"/>
                </p:tgtEl>
              </p:cMediaNode>
            </p:video>
            <p:video>
              <p:cMediaNode vol="0">
                <p:cTn/>
                <p:tgtEl>
                  <p:spTgt spid="23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0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800" y="990720"/>
            <a:ext cx="3006360" cy="226368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41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3371040" y="3792240"/>
            <a:ext cx="2708640" cy="27086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242" name="CustomShape 1"/>
          <p:cNvSpPr/>
          <p:nvPr/>
        </p:nvSpPr>
        <p:spPr>
          <a:xfrm>
            <a:off x="914400" y="3792240"/>
            <a:ext cx="2356200" cy="1957320"/>
          </a:xfrm>
          <a:prstGeom prst="mathPlus">
            <a:avLst>
              <a:gd name="adj1" fmla="val 2352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43" name="CustomShape 2"/>
          <p:cNvSpPr/>
          <p:nvPr/>
        </p:nvSpPr>
        <p:spPr>
          <a:xfrm>
            <a:off x="5949000" y="2671920"/>
            <a:ext cx="2400120" cy="111888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44" name="CustomShape 3"/>
          <p:cNvSpPr/>
          <p:nvPr/>
        </p:nvSpPr>
        <p:spPr>
          <a:xfrm>
            <a:off x="8350560" y="1821960"/>
            <a:ext cx="3247920" cy="2819520"/>
          </a:xfrm>
          <a:prstGeom prst="rect">
            <a:avLst/>
          </a:prstGeom>
          <a:solidFill>
            <a:srgbClr val="FFFFFF"/>
          </a:solidFill>
          <a:ln>
            <a:solidFill>
              <a:srgbClr val="70AD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900" b="1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ru-RU" sz="23900" b="0" strike="noStrike" spc="-1">
              <a:latin typeface="Arial"/>
            </a:endParaRPr>
          </a:p>
        </p:txBody>
      </p:sp>
      <p:pic>
        <p:nvPicPr>
          <p:cNvPr id="245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8321040" y="1714680"/>
            <a:ext cx="3306960" cy="30074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46" name="Picture 1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47" name="Picture 2">
            <a:hlinkClick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/>
                <p:tgtEl>
                  <p:spTgt spid="246"/>
                </p:tgtEl>
              </p:cMediaNode>
            </p:video>
            <p:video>
              <p:cMediaNode vol="0">
                <p:cTn/>
                <p:tgtEl>
                  <p:spTgt spid="24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8" name="CustomShape 1"/>
          <p:cNvSpPr/>
          <p:nvPr/>
        </p:nvSpPr>
        <p:spPr>
          <a:xfrm>
            <a:off x="2163960" y="741600"/>
            <a:ext cx="7751160" cy="21927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3800" b="1" strike="noStrike" spc="-1">
                <a:solidFill>
                  <a:srgbClr val="FFFFFF"/>
                </a:solidFill>
                <a:latin typeface="Calibri"/>
                <a:ea typeface="DejaVu Sans"/>
              </a:rPr>
              <a:t>3 РАУНД</a:t>
            </a:r>
            <a:endParaRPr lang="ru-RU" sz="13800" b="0" strike="noStrike" spc="-1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2163960" y="3809880"/>
            <a:ext cx="8197920" cy="1004400"/>
          </a:xfrm>
          <a:prstGeom prst="rect">
            <a:avLst/>
          </a:prstGeom>
          <a:noFill/>
          <a:ln w="76200">
            <a:noFill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FFFFFF"/>
                </a:solidFill>
                <a:latin typeface="Calibri"/>
                <a:ea typeface="DejaVu Sans"/>
              </a:rPr>
              <a:t>ДВА В ОДНОМ</a:t>
            </a:r>
            <a:endParaRPr lang="ru-RU" sz="6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0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867960" y="15840"/>
            <a:ext cx="10268280" cy="6841080"/>
          </a:xfrm>
          <a:prstGeom prst="rect">
            <a:avLst/>
          </a:prstGeom>
          <a:ln w="0">
            <a:noFill/>
          </a:ln>
        </p:spPr>
      </p:pic>
      <p:pic>
        <p:nvPicPr>
          <p:cNvPr id="251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52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51"/>
                </p:tgtEl>
              </p:cMediaNode>
            </p:video>
            <p:video>
              <p:cMediaNode vol="0">
                <p:cTn/>
                <p:tgtEl>
                  <p:spTgt spid="25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3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867960" y="188280"/>
            <a:ext cx="10414440" cy="6480360"/>
          </a:xfrm>
          <a:prstGeom prst="rect">
            <a:avLst/>
          </a:prstGeom>
          <a:ln w="0">
            <a:noFill/>
          </a:ln>
        </p:spPr>
      </p:pic>
      <p:pic>
        <p:nvPicPr>
          <p:cNvPr id="254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55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54"/>
                </p:tgtEl>
              </p:cMediaNode>
            </p:video>
            <p:video>
              <p:cMediaNode vol="0">
                <p:cTn/>
                <p:tgtEl>
                  <p:spTgt spid="255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867960" y="182520"/>
            <a:ext cx="10533600" cy="6491880"/>
          </a:xfrm>
          <a:prstGeom prst="rect">
            <a:avLst/>
          </a:prstGeom>
          <a:ln w="0">
            <a:noFill/>
          </a:ln>
        </p:spPr>
      </p:pic>
      <p:pic>
        <p:nvPicPr>
          <p:cNvPr id="257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58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57"/>
                </p:tgtEl>
              </p:cMediaNode>
            </p:video>
            <p:video>
              <p:cMediaNode vol="0">
                <p:cTn/>
                <p:tgtEl>
                  <p:spTgt spid="258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9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786240" y="122760"/>
            <a:ext cx="10477800" cy="6538320"/>
          </a:xfrm>
          <a:prstGeom prst="rect">
            <a:avLst/>
          </a:prstGeom>
          <a:ln w="0">
            <a:noFill/>
          </a:ln>
        </p:spPr>
      </p:pic>
      <p:pic>
        <p:nvPicPr>
          <p:cNvPr id="260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61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60"/>
                </p:tgtEl>
              </p:cMediaNode>
            </p:video>
            <p:video>
              <p:cMediaNode vol="0">
                <p:cTn/>
                <p:tgtEl>
                  <p:spTgt spid="261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2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867960" y="0"/>
            <a:ext cx="10387080" cy="6783840"/>
          </a:xfrm>
          <a:prstGeom prst="rect">
            <a:avLst/>
          </a:prstGeom>
          <a:ln w="0">
            <a:noFill/>
          </a:ln>
        </p:spPr>
      </p:pic>
      <p:pic>
        <p:nvPicPr>
          <p:cNvPr id="263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64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63"/>
                </p:tgtEl>
              </p:cMediaNode>
            </p:video>
            <p:video>
              <p:cMediaNode vol="0">
                <p:cTn/>
                <p:tgtEl>
                  <p:spTgt spid="26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65" name="CustomShape 1"/>
          <p:cNvSpPr/>
          <p:nvPr/>
        </p:nvSpPr>
        <p:spPr>
          <a:xfrm>
            <a:off x="2163960" y="741600"/>
            <a:ext cx="7751160" cy="21927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3800" b="1" strike="noStrike" spc="-1">
                <a:solidFill>
                  <a:srgbClr val="FFFFFF"/>
                </a:solidFill>
                <a:latin typeface="Calibri"/>
                <a:ea typeface="DejaVu Sans"/>
              </a:rPr>
              <a:t>4 РАУНД</a:t>
            </a:r>
            <a:endParaRPr lang="ru-RU" sz="13800" b="0" strike="noStrike" spc="-1"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1865880" y="3809880"/>
            <a:ext cx="8699400" cy="1004400"/>
          </a:xfrm>
          <a:prstGeom prst="rect">
            <a:avLst/>
          </a:prstGeom>
          <a:noFill/>
          <a:ln w="76200">
            <a:noFill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FFFFFF"/>
                </a:solidFill>
                <a:latin typeface="Calibri"/>
                <a:ea typeface="DejaVu Sans"/>
              </a:rPr>
              <a:t>БОЙ С ТЕНЬЮ</a:t>
            </a:r>
            <a:endParaRPr lang="ru-RU" sz="6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1" name="CustomShape 1"/>
          <p:cNvSpPr/>
          <p:nvPr/>
        </p:nvSpPr>
        <p:spPr>
          <a:xfrm>
            <a:off x="2163960" y="741600"/>
            <a:ext cx="7751160" cy="21927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3800" b="1" strike="noStrike" spc="-1">
                <a:solidFill>
                  <a:srgbClr val="FFFFFF"/>
                </a:solidFill>
                <a:latin typeface="Calibri"/>
                <a:ea typeface="DejaVu Sans"/>
              </a:rPr>
              <a:t>1 РАУНД</a:t>
            </a:r>
            <a:endParaRPr lang="ru-RU" sz="13800" b="0" strike="noStrike" spc="-1">
              <a:latin typeface="Arial"/>
            </a:endParaRPr>
          </a:p>
        </p:txBody>
      </p:sp>
      <p:sp>
        <p:nvSpPr>
          <p:cNvPr id="192" name="CustomShape 2"/>
          <p:cNvSpPr/>
          <p:nvPr/>
        </p:nvSpPr>
        <p:spPr>
          <a:xfrm>
            <a:off x="2163960" y="3789720"/>
            <a:ext cx="8197920" cy="1004400"/>
          </a:xfrm>
          <a:prstGeom prst="rect">
            <a:avLst/>
          </a:prstGeom>
          <a:noFill/>
          <a:ln w="76200">
            <a:noFill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FFFFFF"/>
                </a:solidFill>
                <a:latin typeface="Calibri"/>
                <a:ea typeface="DejaVu Sans"/>
              </a:rPr>
              <a:t>НАЙДИ ОБЩЕЕ</a:t>
            </a:r>
            <a:endParaRPr lang="ru-RU" sz="6000" b="0" strike="noStrike" spc="-1">
              <a:latin typeface="Arial"/>
            </a:endParaRPr>
          </a:p>
        </p:txBody>
      </p:sp>
      <p:pic>
        <p:nvPicPr>
          <p:cNvPr id="193" name="Picture 1">
            <a:hlinkClick action="ppaction://media"/>
          </p:cNvPr>
          <p:cNvPicPr/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68760" y="556200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19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7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4400" y="0"/>
            <a:ext cx="5142600" cy="6856920"/>
          </a:xfrm>
          <a:prstGeom prst="rect">
            <a:avLst/>
          </a:prstGeom>
          <a:ln w="0">
            <a:noFill/>
          </a:ln>
        </p:spPr>
      </p:pic>
      <p:sp>
        <p:nvSpPr>
          <p:cNvPr id="268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9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4400" y="0"/>
            <a:ext cx="5142600" cy="6856920"/>
          </a:xfrm>
          <a:prstGeom prst="rect">
            <a:avLst/>
          </a:prstGeom>
          <a:ln w="0">
            <a:noFill/>
          </a:ln>
        </p:spPr>
      </p:pic>
      <p:sp>
        <p:nvSpPr>
          <p:cNvPr id="270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1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4400" y="0"/>
            <a:ext cx="5142600" cy="6856920"/>
          </a:xfrm>
          <a:prstGeom prst="rect">
            <a:avLst/>
          </a:prstGeom>
          <a:ln w="0">
            <a:noFill/>
          </a:ln>
        </p:spPr>
      </p:pic>
      <p:sp>
        <p:nvSpPr>
          <p:cNvPr id="272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3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4400" y="0"/>
            <a:ext cx="5142600" cy="6856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4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524400" y="0"/>
            <a:ext cx="5142600" cy="6856920"/>
          </a:xfrm>
          <a:prstGeom prst="rect">
            <a:avLst/>
          </a:prstGeom>
          <a:ln w="0">
            <a:noFill/>
          </a:ln>
        </p:spPr>
      </p:pic>
      <p:pic>
        <p:nvPicPr>
          <p:cNvPr id="275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75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399480" y="0"/>
            <a:ext cx="5392080" cy="6856920"/>
          </a:xfrm>
          <a:prstGeom prst="rect">
            <a:avLst/>
          </a:prstGeom>
          <a:ln w="0">
            <a:noFill/>
          </a:ln>
        </p:spPr>
      </p:pic>
      <p:sp>
        <p:nvSpPr>
          <p:cNvPr id="277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8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399480" y="0"/>
            <a:ext cx="5392080" cy="6856920"/>
          </a:xfrm>
          <a:prstGeom prst="rect">
            <a:avLst/>
          </a:prstGeom>
          <a:ln w="0">
            <a:noFill/>
          </a:ln>
        </p:spPr>
      </p:pic>
      <p:sp>
        <p:nvSpPr>
          <p:cNvPr id="279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0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399480" y="0"/>
            <a:ext cx="5392080" cy="6856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1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399480" y="0"/>
            <a:ext cx="5392080" cy="6856920"/>
          </a:xfrm>
          <a:prstGeom prst="rect">
            <a:avLst/>
          </a:prstGeom>
          <a:ln w="0">
            <a:noFill/>
          </a:ln>
        </p:spPr>
      </p:pic>
      <p:pic>
        <p:nvPicPr>
          <p:cNvPr id="282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82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3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472560" y="0"/>
            <a:ext cx="5301000" cy="6856920"/>
          </a:xfrm>
          <a:prstGeom prst="rect">
            <a:avLst/>
          </a:prstGeom>
          <a:ln w="0">
            <a:noFill/>
          </a:ln>
        </p:spPr>
      </p:pic>
      <p:sp>
        <p:nvSpPr>
          <p:cNvPr id="284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311040" y="191880"/>
            <a:ext cx="11419920" cy="6473520"/>
          </a:xfrm>
          <a:prstGeom prst="rect">
            <a:avLst/>
          </a:prstGeom>
          <a:ln w="0">
            <a:noFill/>
          </a:ln>
        </p:spPr>
      </p:pic>
      <p:pic>
        <p:nvPicPr>
          <p:cNvPr id="195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196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195"/>
                </p:tgtEl>
              </p:cMediaNode>
            </p:video>
            <p:video>
              <p:cMediaNode vol="0">
                <p:cTn/>
                <p:tgtEl>
                  <p:spTgt spid="196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5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444840" y="0"/>
            <a:ext cx="5301000" cy="6856920"/>
          </a:xfrm>
          <a:prstGeom prst="rect">
            <a:avLst/>
          </a:prstGeom>
          <a:ln w="0">
            <a:noFill/>
          </a:ln>
        </p:spPr>
      </p:pic>
      <p:sp>
        <p:nvSpPr>
          <p:cNvPr id="286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7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444840" y="0"/>
            <a:ext cx="5301000" cy="6856920"/>
          </a:xfrm>
          <a:prstGeom prst="rect">
            <a:avLst/>
          </a:prstGeom>
          <a:ln w="0">
            <a:noFill/>
          </a:ln>
        </p:spPr>
      </p:pic>
      <p:sp>
        <p:nvSpPr>
          <p:cNvPr id="288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89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760" y="109440"/>
            <a:ext cx="4745880" cy="6637680"/>
          </a:xfrm>
          <a:prstGeom prst="rect">
            <a:avLst/>
          </a:prstGeom>
          <a:ln w="0">
            <a:noFill/>
          </a:ln>
        </p:spPr>
      </p:pic>
      <p:pic>
        <p:nvPicPr>
          <p:cNvPr id="290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90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1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644280" y="0"/>
            <a:ext cx="4902480" cy="6856920"/>
          </a:xfrm>
          <a:prstGeom prst="rect">
            <a:avLst/>
          </a:prstGeom>
          <a:ln w="0">
            <a:noFill/>
          </a:ln>
        </p:spPr>
      </p:pic>
      <p:sp>
        <p:nvSpPr>
          <p:cNvPr id="292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3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644280" y="0"/>
            <a:ext cx="4902480" cy="6856920"/>
          </a:xfrm>
          <a:prstGeom prst="rect">
            <a:avLst/>
          </a:prstGeom>
          <a:ln w="0">
            <a:noFill/>
          </a:ln>
        </p:spPr>
      </p:pic>
      <p:sp>
        <p:nvSpPr>
          <p:cNvPr id="294" name="CustomShape 1"/>
          <p:cNvSpPr/>
          <p:nvPr/>
        </p:nvSpPr>
        <p:spPr>
          <a:xfrm>
            <a:off x="11430000" y="6336720"/>
            <a:ext cx="529200" cy="456120"/>
          </a:xfrm>
          <a:prstGeom prst="ellipse">
            <a:avLst/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5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644280" y="0"/>
            <a:ext cx="4902480" cy="6856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6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644280" y="0"/>
            <a:ext cx="4902480" cy="6856920"/>
          </a:xfrm>
          <a:prstGeom prst="rect">
            <a:avLst/>
          </a:prstGeom>
          <a:ln w="0">
            <a:noFill/>
          </a:ln>
        </p:spPr>
      </p:pic>
      <p:pic>
        <p:nvPicPr>
          <p:cNvPr id="297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9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7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1040" y="182880"/>
            <a:ext cx="11493000" cy="6445440"/>
          </a:xfrm>
          <a:prstGeom prst="rect">
            <a:avLst/>
          </a:prstGeom>
          <a:ln w="0">
            <a:noFill/>
          </a:ln>
        </p:spPr>
      </p:pic>
      <p:pic>
        <p:nvPicPr>
          <p:cNvPr id="198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199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198"/>
                </p:tgtEl>
              </p:cMediaNode>
            </p:video>
            <p:video>
              <p:cMediaNode vol="0">
                <p:cTn/>
                <p:tgtEl>
                  <p:spTgt spid="199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0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31080" y="170640"/>
            <a:ext cx="10871280" cy="6515280"/>
          </a:xfrm>
          <a:prstGeom prst="rect">
            <a:avLst/>
          </a:prstGeom>
          <a:ln w="0">
            <a:noFill/>
          </a:ln>
        </p:spPr>
      </p:pic>
      <p:pic>
        <p:nvPicPr>
          <p:cNvPr id="201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02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01"/>
                </p:tgtEl>
              </p:cMediaNode>
            </p:video>
            <p:video>
              <p:cMediaNode vol="0">
                <p:cTn/>
                <p:tgtEl>
                  <p:spTgt spid="20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3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85360" y="101520"/>
            <a:ext cx="10962720" cy="6653880"/>
          </a:xfrm>
          <a:prstGeom prst="rect">
            <a:avLst/>
          </a:prstGeom>
          <a:ln w="0">
            <a:noFill/>
          </a:ln>
        </p:spPr>
      </p:pic>
      <p:pic>
        <p:nvPicPr>
          <p:cNvPr id="204" name="Picture 1">
            <a:hlinkClick action="ppaction://media"/>
          </p:cNvPr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05" name="Picture 2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video>
              <p:cMediaNode vol="0">
                <p:cTn/>
                <p:tgtEl>
                  <p:spTgt spid="204"/>
                </p:tgtEl>
              </p:cMediaNode>
            </p:video>
            <p:video>
              <p:cMediaNode vol="0">
                <p:cTn/>
                <p:tgtEl>
                  <p:spTgt spid="20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6" name="CustomShape 1"/>
          <p:cNvSpPr/>
          <p:nvPr/>
        </p:nvSpPr>
        <p:spPr>
          <a:xfrm>
            <a:off x="2163960" y="741600"/>
            <a:ext cx="7751160" cy="2192760"/>
          </a:xfrm>
          <a:prstGeom prst="rect">
            <a:avLst/>
          </a:prstGeom>
          <a:noFill/>
          <a:ln w="76200">
            <a:solidFill>
              <a:schemeClr val="bg1"/>
            </a:solidFill>
            <a:round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3800" b="1" strike="noStrike" spc="-1">
                <a:solidFill>
                  <a:srgbClr val="FFFFFF"/>
                </a:solidFill>
                <a:latin typeface="Calibri"/>
                <a:ea typeface="DejaVu Sans"/>
              </a:rPr>
              <a:t>2 РАУНД</a:t>
            </a:r>
            <a:endParaRPr lang="ru-RU" sz="138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2163960" y="3809880"/>
            <a:ext cx="8197920" cy="1004400"/>
          </a:xfrm>
          <a:prstGeom prst="rect">
            <a:avLst/>
          </a:prstGeom>
          <a:noFill/>
          <a:ln w="76200">
            <a:noFill/>
          </a:ln>
          <a:effectLst>
            <a:outerShdw blurRad="190500" dist="228593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/>
          <a:fillRef idx="0"/>
          <a:effectRef idx="0"/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6000" b="1" strike="noStrike" spc="-1">
                <a:solidFill>
                  <a:srgbClr val="FFFFFF"/>
                </a:solidFill>
                <a:latin typeface="Calibri"/>
                <a:ea typeface="DejaVu Sans"/>
              </a:rPr>
              <a:t>ДВА В ОДНОМ</a:t>
            </a:r>
            <a:endParaRPr lang="ru-RU" sz="6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8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800" y="426600"/>
            <a:ext cx="3006360" cy="300636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09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3315240" y="3792240"/>
            <a:ext cx="2633400" cy="287172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210" name="CustomShape 1"/>
          <p:cNvSpPr/>
          <p:nvPr/>
        </p:nvSpPr>
        <p:spPr>
          <a:xfrm>
            <a:off x="914400" y="3792240"/>
            <a:ext cx="2356200" cy="1957320"/>
          </a:xfrm>
          <a:prstGeom prst="mathPlus">
            <a:avLst>
              <a:gd name="adj1" fmla="val 2352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11" name="CustomShape 2"/>
          <p:cNvSpPr/>
          <p:nvPr/>
        </p:nvSpPr>
        <p:spPr>
          <a:xfrm>
            <a:off x="5949000" y="2671920"/>
            <a:ext cx="2400120" cy="111888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12" name="CustomShape 3"/>
          <p:cNvSpPr/>
          <p:nvPr/>
        </p:nvSpPr>
        <p:spPr>
          <a:xfrm>
            <a:off x="8350560" y="1821960"/>
            <a:ext cx="3247920" cy="2819520"/>
          </a:xfrm>
          <a:prstGeom prst="rect">
            <a:avLst/>
          </a:prstGeom>
          <a:solidFill>
            <a:srgbClr val="FFFFFF"/>
          </a:solidFill>
          <a:ln>
            <a:solidFill>
              <a:srgbClr val="70AD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900" b="1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ru-RU" sz="23900" b="0" strike="noStrike" spc="-1">
              <a:latin typeface="Arial"/>
            </a:endParaRPr>
          </a:p>
        </p:txBody>
      </p:sp>
      <p:pic>
        <p:nvPicPr>
          <p:cNvPr id="213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8384760" y="1623960"/>
            <a:ext cx="3179160" cy="301752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14" name="Picture 1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15" name="Picture 2">
            <a:hlinkClick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/>
                <p:tgtEl>
                  <p:spTgt spid="214"/>
                </p:tgtEl>
              </p:cMediaNode>
            </p:video>
            <p:video>
              <p:cMediaNode vol="0">
                <p:cTn/>
                <p:tgtEl>
                  <p:spTgt spid="2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6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800" y="753840"/>
            <a:ext cx="3006360" cy="23522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17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3271680" y="3957480"/>
            <a:ext cx="3013200" cy="247716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sp>
        <p:nvSpPr>
          <p:cNvPr id="218" name="CustomShape 1"/>
          <p:cNvSpPr/>
          <p:nvPr/>
        </p:nvSpPr>
        <p:spPr>
          <a:xfrm>
            <a:off x="914400" y="3792240"/>
            <a:ext cx="2356200" cy="1957320"/>
          </a:xfrm>
          <a:prstGeom prst="mathPlus">
            <a:avLst>
              <a:gd name="adj1" fmla="val 2352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19" name="CustomShape 2"/>
          <p:cNvSpPr/>
          <p:nvPr/>
        </p:nvSpPr>
        <p:spPr>
          <a:xfrm>
            <a:off x="5949000" y="2671920"/>
            <a:ext cx="2400120" cy="1118880"/>
          </a:xfrm>
          <a:prstGeom prst="mathEqual">
            <a:avLst>
              <a:gd name="adj1" fmla="val 23520"/>
              <a:gd name="adj2" fmla="val 11760"/>
            </a:avLst>
          </a:prstGeom>
          <a:solidFill>
            <a:schemeClr val="bg1"/>
          </a:solidFill>
          <a:ln>
            <a:solidFill>
              <a:srgbClr val="4372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20" name="CustomShape 3"/>
          <p:cNvSpPr/>
          <p:nvPr/>
        </p:nvSpPr>
        <p:spPr>
          <a:xfrm>
            <a:off x="8350560" y="1821960"/>
            <a:ext cx="3247920" cy="2819520"/>
          </a:xfrm>
          <a:prstGeom prst="rect">
            <a:avLst/>
          </a:prstGeom>
          <a:solidFill>
            <a:srgbClr val="FFFFFF"/>
          </a:solidFill>
          <a:ln>
            <a:solidFill>
              <a:srgbClr val="70AD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3900" b="1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ru-RU" sz="23900" b="0" strike="noStrike" spc="-1">
              <a:latin typeface="Arial"/>
            </a:endParaRPr>
          </a:p>
        </p:txBody>
      </p:sp>
      <p:pic>
        <p:nvPicPr>
          <p:cNvPr id="221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8384760" y="1861200"/>
            <a:ext cx="3179160" cy="2975040"/>
          </a:xfrm>
          <a:prstGeom prst="rect">
            <a:avLst/>
          </a:prstGeom>
          <a:ln w="88900" cap="sq">
            <a:solidFill>
              <a:srgbClr val="C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22" name="Picture 1">
            <a:hlinkClick action="ppaction://media"/>
          </p:cNvPr>
          <p:cNvPicPr/>
          <p:nvPr>
            <a:vide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33240" y="5616720"/>
            <a:ext cx="486360" cy="486360"/>
          </a:xfrm>
          <a:prstGeom prst="rect">
            <a:avLst/>
          </a:prstGeom>
          <a:ln w="0">
            <a:noFill/>
          </a:ln>
        </p:spPr>
      </p:pic>
      <p:pic>
        <p:nvPicPr>
          <p:cNvPr id="223" name="Picture 2">
            <a:hlinkClick action="ppaction://media"/>
          </p:cNvPr>
          <p:cNvPicPr/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7960" y="5616720"/>
            <a:ext cx="486360" cy="48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/>
                <p:tgtEl>
                  <p:spTgt spid="222"/>
                </p:tgtEl>
              </p:cMediaNode>
            </p:video>
            <p:video>
              <p:cMediaNode vol="0">
                <p:cTn/>
                <p:tgtEl>
                  <p:spTgt spid="223"/>
                </p:tgtEl>
              </p:cMediaNode>
            </p:video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>HP</Company>
  <Paragraphs>14</Paragraphs>
  <Slides>36</Slides>
  <Notes>0</Notes>
  <TotalTime>157</TotalTime>
  <HiddenSlides>0</HiddenSlides>
  <MMClips>33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baseType="lpstr" size="37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Ашурок Анастасия</dc:creator>
  <cp:revision>17</cp:revision>
  <dcterms:created xsi:type="dcterms:W3CDTF">2021-01-20T05:48:42Z</dcterms:created>
  <dcterms:modified xsi:type="dcterms:W3CDTF">2021-04-18T12:05:09Z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ppVersion">
    <vt:lpwstr>15.0000</vt:lpwstr>
  </property>
  <property fmtid="{D5CDD505-2E9C-101B-9397-08002B2CF9AE}" pid="3" name="Company">
    <vt:lpwstr>HP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33</vt:i4>
  </property>
  <property fmtid="{D5CDD505-2E9C-101B-9397-08002B2CF9AE}" pid="8" name="Notes">
    <vt:i4>0</vt:i4>
  </property>
  <property fmtid="{D5CDD505-2E9C-101B-9397-08002B2CF9AE}" pid="9" name="NXPowerLiteLastOptimized">
    <vt:lpwstr>5313700</vt:lpwstr>
  </property>
  <property fmtid="{D5CDD505-2E9C-101B-9397-08002B2CF9AE}" pid="10" name="NXPowerLiteSettings">
    <vt:lpwstr>C7000400038000</vt:lpwstr>
  </property>
  <property fmtid="{D5CDD505-2E9C-101B-9397-08002B2CF9AE}" pid="11" name="NXPowerLiteVersion">
    <vt:lpwstr>S9.0.3</vt:lpwstr>
  </property>
  <property fmtid="{D5CDD505-2E9C-101B-9397-08002B2CF9AE}" pid="12" name="PresentationFormat">
    <vt:lpwstr>Широкоэкранный</vt:lpwstr>
  </property>
  <property fmtid="{D5CDD505-2E9C-101B-9397-08002B2CF9AE}" pid="13" name="ScaleCrop">
    <vt:bool>false</vt:bool>
  </property>
  <property fmtid="{D5CDD505-2E9C-101B-9397-08002B2CF9AE}" pid="14" name="ShareDoc">
    <vt:bool>false</vt:bool>
  </property>
  <property fmtid="{D5CDD505-2E9C-101B-9397-08002B2CF9AE}" pid="15" name="Slides">
    <vt:i4>36</vt:i4>
  </property>
</Properties>
</file>