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</p:embeddedFontLst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56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1239D-1B35-413E-A419-D185CF8CF2F1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2A977-8912-4071-ADD8-34124623B3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6B8F4-14ED-45E8-A5A1-CF368DBF3A4B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3B2D5-86E2-4FFC-AEC2-225D455B9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95BDF-58F2-4B33-A17D-7CB61C4E78D2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40C81-D788-480C-BD91-50955BD8B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B1F11-DE2C-4B70-B8D4-C7B656E08043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0A8D-3125-44D8-B1C9-5A34A55CA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2BCCD-FA3F-4FB1-AFD6-76D48E0C0ED8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5B082-8B78-4AAC-9279-A130DFC2C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0539C-9DCD-4A27-9D95-F35EEC96A346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98FA0-C2F6-408B-A053-A51D859E9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AA9D6-C9EA-4A5C-9A41-F0D7813F1D39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C7DE7-1161-4CE7-B156-4CAB48A2A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9B5EE-71F5-4A45-87B0-713C1C94421C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9C151-AB22-4DD4-826C-438BA4B74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BF637-DCD6-477E-A332-E627C220063A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7F8D8-7347-4523-82AD-53A31602B3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C96E2-0AAE-4667-A8F1-7D5F81553E44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B81E7-C9A4-4E50-B982-7730051A1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5ED48-E435-487D-8CE1-5796010C347D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E7880-304E-48AC-9F3D-451DFF6FE1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FF7FD1-C53F-413F-BA7D-B8E3B770E350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4847F5-1CE6-4929-AEEE-5208954EF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16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tiger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17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68538" y="1700213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monkey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18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lion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19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cat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20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wolf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2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elephant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22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giraffe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23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>
                <a:solidFill>
                  <a:sysClr val="windowText" lastClr="000000"/>
                </a:solidFill>
              </a:rPr>
              <a:t>dog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2</cp:revision>
  <dcterms:created xsi:type="dcterms:W3CDTF">2019-12-06T04:52:59Z</dcterms:created>
  <dcterms:modified xsi:type="dcterms:W3CDTF">2021-04-18T12:11:31Z</dcterms:modified>
</cp:coreProperties>
</file>