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78"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99FF"/>
    <a:srgbClr val="FFFF00"/>
    <a:srgbClr val="000066"/>
    <a:srgbClr val="006666"/>
    <a:srgbClr val="800000"/>
    <a:srgbClr val="A50021"/>
    <a:srgbClr val="FF0066"/>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3603" autoAdjust="0"/>
    <p:restoredTop sz="83833" autoAdjust="0"/>
  </p:normalViewPr>
  <p:slideViewPr>
    <p:cSldViewPr>
      <p:cViewPr varScale="1">
        <p:scale>
          <a:sx n="48" d="100"/>
          <a:sy n="48" d="100"/>
        </p:scale>
        <p:origin x="-1286"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cs typeface="Arial" charset="0"/>
              </a:defRPr>
            </a:lvl1pPr>
          </a:lstStyle>
          <a:p>
            <a:pPr>
              <a:defRPr/>
            </a:pPr>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cs typeface="Arial" charset="0"/>
              </a:defRPr>
            </a:lvl1pPr>
          </a:lstStyle>
          <a:p>
            <a:pPr>
              <a:defRPr/>
            </a:pPr>
            <a:fld id="{3CBDBFB5-2AA9-4638-A2BF-2856C91C8F30}" type="datetimeFigureOut">
              <a:rPr lang="en-US"/>
              <a:pPr>
                <a:defRPr/>
              </a:pPr>
              <a:t>4/18/2021</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ZA"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ZA"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cs typeface="Arial" charset="0"/>
              </a:defRPr>
            </a:lvl1pPr>
          </a:lstStyle>
          <a:p>
            <a:pPr>
              <a:defRPr/>
            </a:pPr>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cs typeface="Arial" panose="020B0604020202020204" pitchFamily="34" charset="0"/>
              </a:defRPr>
            </a:lvl1pPr>
          </a:lstStyle>
          <a:p>
            <a:pPr>
              <a:defRPr/>
            </a:pPr>
            <a:fld id="{6A42C506-91FB-46AA-8D94-19161AFFFA4B}" type="slidenum">
              <a:rPr lang="en-ZA" altLang="en-US"/>
              <a:pPr>
                <a:defRPr/>
              </a:pPr>
              <a:t>‹#›</a:t>
            </a:fld>
            <a:endParaRPr lang="en-ZA"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tr-TR" smtClean="0"/>
              <a:t>students take turns selecting a lettered cloud. Click it, it will hyperlink to a ‘talk for a minute’ slide. Read the question, check understanding, then click to start the minute timer. Student talks. There is an editable text box at the bottom for the teacher to type into while in slideshow mode (just click and type.) Teacher can type out the students answer as they talk, or use it afterwards to explain / correct / elaborate / improve etc. Click the yellow ‘H’ (home) cloud in the top left corner to hyperlink back to the home slide.</a:t>
            </a:r>
            <a:endParaRPr lang="en-ZA" altLang="tr-TR" smtClean="0"/>
          </a:p>
        </p:txBody>
      </p:sp>
      <p:sp>
        <p:nvSpPr>
          <p:cNvPr id="16387" name="Slide Number Placeholder 3"/>
          <p:cNvSpPr>
            <a:spLocks noGrp="1"/>
          </p:cNvSpPr>
          <p:nvPr>
            <p:ph type="sldNum" sz="quarter" idx="5"/>
          </p:nvPr>
        </p:nvSpPr>
        <p:spPr bwMode="auto">
          <a:noFill/>
          <a:ln>
            <a:miter lim="800000"/>
            <a:headEnd/>
            <a:tailEnd/>
          </a:ln>
        </p:spPr>
        <p:txBody>
          <a:bodyPr/>
          <a:lstStyle/>
          <a:p>
            <a:fld id="{0FBD9B31-A772-46BC-8FBB-2C367C0DDC5F}" type="slidenum">
              <a:rPr lang="en-ZA" altLang="tr-TR" smtClean="0">
                <a:latin typeface="Arial" charset="0"/>
                <a:cs typeface="Arial" charset="0"/>
              </a:rPr>
              <a:pPr/>
              <a:t>2</a:t>
            </a:fld>
            <a:endParaRPr lang="en-ZA" altLang="tr-TR" smtClean="0">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
        <p:nvSpPr>
          <p:cNvPr id="20483" name="Slide Number Placeholder 3"/>
          <p:cNvSpPr>
            <a:spLocks noGrp="1"/>
          </p:cNvSpPr>
          <p:nvPr>
            <p:ph type="sldNum" sz="quarter" idx="5"/>
          </p:nvPr>
        </p:nvSpPr>
        <p:spPr bwMode="auto">
          <a:noFill/>
          <a:ln>
            <a:miter lim="800000"/>
            <a:headEnd/>
            <a:tailEnd/>
          </a:ln>
        </p:spPr>
        <p:txBody>
          <a:bodyPr/>
          <a:lstStyle/>
          <a:p>
            <a:fld id="{F26A8863-44C3-4DAE-B2E1-3DCDCB11EEED}" type="slidenum">
              <a:rPr lang="en-ZA" altLang="en-US" smtClean="0">
                <a:latin typeface="Arial" charset="0"/>
                <a:cs typeface="Arial" charset="0"/>
              </a:rPr>
              <a:pPr/>
              <a:t>5</a:t>
            </a:fld>
            <a:endParaRPr lang="en-ZA" altLang="en-US"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
        <p:nvSpPr>
          <p:cNvPr id="37891" name="Slide Number Placeholder 3"/>
          <p:cNvSpPr>
            <a:spLocks noGrp="1"/>
          </p:cNvSpPr>
          <p:nvPr>
            <p:ph type="sldNum" sz="quarter" idx="5"/>
          </p:nvPr>
        </p:nvSpPr>
        <p:spPr bwMode="auto">
          <a:noFill/>
          <a:ln>
            <a:miter lim="800000"/>
            <a:headEnd/>
            <a:tailEnd/>
          </a:ln>
        </p:spPr>
        <p:txBody>
          <a:bodyPr/>
          <a:lstStyle/>
          <a:p>
            <a:fld id="{5D04A16F-7B4A-4B4C-8FDB-2DF79CBD0801}" type="slidenum">
              <a:rPr lang="en-ZA" altLang="en-US" smtClean="0">
                <a:latin typeface="Arial" charset="0"/>
                <a:cs typeface="Arial" charset="0"/>
              </a:rPr>
              <a:pPr/>
              <a:t>21</a:t>
            </a:fld>
            <a:endParaRPr lang="en-ZA" altLang="en-US"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ZA"/>
          </a:p>
        </p:txBody>
      </p:sp>
      <p:sp>
        <p:nvSpPr>
          <p:cNvPr id="4" name="Date Placeholder 3"/>
          <p:cNvSpPr>
            <a:spLocks noGrp="1"/>
          </p:cNvSpPr>
          <p:nvPr>
            <p:ph type="dt" sz="half" idx="10"/>
          </p:nvPr>
        </p:nvSpPr>
        <p:spPr/>
        <p:txBody>
          <a:bodyPr/>
          <a:lstStyle>
            <a:lvl1pPr>
              <a:defRPr/>
            </a:lvl1pPr>
          </a:lstStyle>
          <a:p>
            <a:pPr>
              <a:defRPr/>
            </a:pPr>
            <a:fld id="{BCDED21B-BC16-43F3-8C79-F54EBFD07841}" type="datetime1">
              <a:rPr lang="en-US"/>
              <a:pPr>
                <a:defRPr/>
              </a:pPr>
              <a:t>4/18/2021</a:t>
            </a:fld>
            <a:endParaRPr lang="en-ZA"/>
          </a:p>
        </p:txBody>
      </p:sp>
      <p:sp>
        <p:nvSpPr>
          <p:cNvPr id="5" name="Footer Placeholder 4"/>
          <p:cNvSpPr>
            <a:spLocks noGrp="1"/>
          </p:cNvSpPr>
          <p:nvPr>
            <p:ph type="ftr" sz="quarter" idx="11"/>
          </p:nvPr>
        </p:nvSpPr>
        <p:spPr/>
        <p:txBody>
          <a:bodyPr/>
          <a:lstStyle>
            <a:lvl1pPr>
              <a:defRPr/>
            </a:lvl1pPr>
          </a:lstStyle>
          <a:p>
            <a:pPr>
              <a:defRPr/>
            </a:pPr>
            <a:r>
              <a:rPr lang="en-ZA"/>
              <a:t>yasamansamsami@gmail.com</a:t>
            </a:r>
          </a:p>
        </p:txBody>
      </p:sp>
      <p:sp>
        <p:nvSpPr>
          <p:cNvPr id="6" name="Slide Number Placeholder 5"/>
          <p:cNvSpPr>
            <a:spLocks noGrp="1"/>
          </p:cNvSpPr>
          <p:nvPr>
            <p:ph type="sldNum" sz="quarter" idx="12"/>
          </p:nvPr>
        </p:nvSpPr>
        <p:spPr/>
        <p:txBody>
          <a:bodyPr/>
          <a:lstStyle>
            <a:lvl1pPr>
              <a:defRPr/>
            </a:lvl1pPr>
          </a:lstStyle>
          <a:p>
            <a:pPr>
              <a:defRPr/>
            </a:pPr>
            <a:fld id="{BC045E24-1378-4EE4-86A2-2C2DF442CA97}" type="slidenum">
              <a:rPr lang="en-ZA" altLang="en-US"/>
              <a:pPr>
                <a:defRPr/>
              </a:pPr>
              <a:t>‹#›</a:t>
            </a:fld>
            <a:endParaRPr lang="en-ZA"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fld id="{526F14B3-6A0D-449D-BFAB-D9AA0824F7FA}" type="datetime1">
              <a:rPr lang="en-US"/>
              <a:pPr>
                <a:defRPr/>
              </a:pPr>
              <a:t>4/18/2021</a:t>
            </a:fld>
            <a:endParaRPr lang="en-ZA"/>
          </a:p>
        </p:txBody>
      </p:sp>
      <p:sp>
        <p:nvSpPr>
          <p:cNvPr id="5" name="Footer Placeholder 4"/>
          <p:cNvSpPr>
            <a:spLocks noGrp="1"/>
          </p:cNvSpPr>
          <p:nvPr>
            <p:ph type="ftr" sz="quarter" idx="11"/>
          </p:nvPr>
        </p:nvSpPr>
        <p:spPr/>
        <p:txBody>
          <a:bodyPr/>
          <a:lstStyle>
            <a:lvl1pPr>
              <a:defRPr/>
            </a:lvl1pPr>
          </a:lstStyle>
          <a:p>
            <a:pPr>
              <a:defRPr/>
            </a:pPr>
            <a:r>
              <a:rPr lang="en-ZA"/>
              <a:t>yasamansamsami@gmail.com</a:t>
            </a:r>
          </a:p>
        </p:txBody>
      </p:sp>
      <p:sp>
        <p:nvSpPr>
          <p:cNvPr id="6" name="Slide Number Placeholder 5"/>
          <p:cNvSpPr>
            <a:spLocks noGrp="1"/>
          </p:cNvSpPr>
          <p:nvPr>
            <p:ph type="sldNum" sz="quarter" idx="12"/>
          </p:nvPr>
        </p:nvSpPr>
        <p:spPr/>
        <p:txBody>
          <a:bodyPr/>
          <a:lstStyle>
            <a:lvl1pPr>
              <a:defRPr/>
            </a:lvl1pPr>
          </a:lstStyle>
          <a:p>
            <a:pPr>
              <a:defRPr/>
            </a:pPr>
            <a:fld id="{47968A92-7682-44DC-8117-71DE3C33F50A}" type="slidenum">
              <a:rPr lang="en-ZA" altLang="en-US"/>
              <a:pPr>
                <a:defRPr/>
              </a:pPr>
              <a:t>‹#›</a:t>
            </a:fld>
            <a:endParaRPr lang="en-ZA"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fld id="{1AFDF18B-D1C1-4047-9E9D-17B0B19A70FE}" type="datetime1">
              <a:rPr lang="en-US"/>
              <a:pPr>
                <a:defRPr/>
              </a:pPr>
              <a:t>4/18/2021</a:t>
            </a:fld>
            <a:endParaRPr lang="en-ZA"/>
          </a:p>
        </p:txBody>
      </p:sp>
      <p:sp>
        <p:nvSpPr>
          <p:cNvPr id="5" name="Footer Placeholder 4"/>
          <p:cNvSpPr>
            <a:spLocks noGrp="1"/>
          </p:cNvSpPr>
          <p:nvPr>
            <p:ph type="ftr" sz="quarter" idx="11"/>
          </p:nvPr>
        </p:nvSpPr>
        <p:spPr/>
        <p:txBody>
          <a:bodyPr/>
          <a:lstStyle>
            <a:lvl1pPr>
              <a:defRPr/>
            </a:lvl1pPr>
          </a:lstStyle>
          <a:p>
            <a:pPr>
              <a:defRPr/>
            </a:pPr>
            <a:r>
              <a:rPr lang="en-ZA"/>
              <a:t>yasamansamsami@gmail.com</a:t>
            </a:r>
          </a:p>
        </p:txBody>
      </p:sp>
      <p:sp>
        <p:nvSpPr>
          <p:cNvPr id="6" name="Slide Number Placeholder 5"/>
          <p:cNvSpPr>
            <a:spLocks noGrp="1"/>
          </p:cNvSpPr>
          <p:nvPr>
            <p:ph type="sldNum" sz="quarter" idx="12"/>
          </p:nvPr>
        </p:nvSpPr>
        <p:spPr/>
        <p:txBody>
          <a:bodyPr/>
          <a:lstStyle>
            <a:lvl1pPr>
              <a:defRPr/>
            </a:lvl1pPr>
          </a:lstStyle>
          <a:p>
            <a:pPr>
              <a:defRPr/>
            </a:pPr>
            <a:fld id="{CA39154B-079A-4C82-8F11-79F884D193A5}" type="slidenum">
              <a:rPr lang="en-ZA" altLang="en-US"/>
              <a:pPr>
                <a:defRPr/>
              </a:pPr>
              <a:t>‹#›</a:t>
            </a:fld>
            <a:endParaRPr lang="en-ZA"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fld id="{7B28D797-9D29-4B20-9928-F6077A2CB6E6}" type="datetime1">
              <a:rPr lang="en-US"/>
              <a:pPr>
                <a:defRPr/>
              </a:pPr>
              <a:t>4/18/2021</a:t>
            </a:fld>
            <a:endParaRPr lang="en-ZA"/>
          </a:p>
        </p:txBody>
      </p:sp>
      <p:sp>
        <p:nvSpPr>
          <p:cNvPr id="5" name="Footer Placeholder 4"/>
          <p:cNvSpPr>
            <a:spLocks noGrp="1"/>
          </p:cNvSpPr>
          <p:nvPr>
            <p:ph type="ftr" sz="quarter" idx="11"/>
          </p:nvPr>
        </p:nvSpPr>
        <p:spPr/>
        <p:txBody>
          <a:bodyPr/>
          <a:lstStyle>
            <a:lvl1pPr>
              <a:defRPr/>
            </a:lvl1pPr>
          </a:lstStyle>
          <a:p>
            <a:pPr>
              <a:defRPr/>
            </a:pPr>
            <a:r>
              <a:rPr lang="en-ZA"/>
              <a:t>yasamansamsami@gmail.com</a:t>
            </a:r>
          </a:p>
        </p:txBody>
      </p:sp>
      <p:sp>
        <p:nvSpPr>
          <p:cNvPr id="6" name="Slide Number Placeholder 5"/>
          <p:cNvSpPr>
            <a:spLocks noGrp="1"/>
          </p:cNvSpPr>
          <p:nvPr>
            <p:ph type="sldNum" sz="quarter" idx="12"/>
          </p:nvPr>
        </p:nvSpPr>
        <p:spPr/>
        <p:txBody>
          <a:bodyPr/>
          <a:lstStyle>
            <a:lvl1pPr>
              <a:defRPr/>
            </a:lvl1pPr>
          </a:lstStyle>
          <a:p>
            <a:pPr>
              <a:defRPr/>
            </a:pPr>
            <a:fld id="{16C11FDB-9918-4D51-981E-7AD523E33626}" type="slidenum">
              <a:rPr lang="en-ZA" altLang="en-US"/>
              <a:pPr>
                <a:defRPr/>
              </a:pPr>
              <a:t>‹#›</a:t>
            </a:fld>
            <a:endParaRPr lang="en-ZA"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EE899E5B-8C1A-4E45-85F2-0F914035C48D}" type="datetime1">
              <a:rPr lang="en-US"/>
              <a:pPr>
                <a:defRPr/>
              </a:pPr>
              <a:t>4/18/2021</a:t>
            </a:fld>
            <a:endParaRPr lang="en-ZA"/>
          </a:p>
        </p:txBody>
      </p:sp>
      <p:sp>
        <p:nvSpPr>
          <p:cNvPr id="5" name="Footer Placeholder 4"/>
          <p:cNvSpPr>
            <a:spLocks noGrp="1"/>
          </p:cNvSpPr>
          <p:nvPr>
            <p:ph type="ftr" sz="quarter" idx="11"/>
          </p:nvPr>
        </p:nvSpPr>
        <p:spPr/>
        <p:txBody>
          <a:bodyPr/>
          <a:lstStyle>
            <a:lvl1pPr>
              <a:defRPr/>
            </a:lvl1pPr>
          </a:lstStyle>
          <a:p>
            <a:pPr>
              <a:defRPr/>
            </a:pPr>
            <a:r>
              <a:rPr lang="en-ZA"/>
              <a:t>yasamansamsami@gmail.com</a:t>
            </a:r>
          </a:p>
        </p:txBody>
      </p:sp>
      <p:sp>
        <p:nvSpPr>
          <p:cNvPr id="6" name="Slide Number Placeholder 5"/>
          <p:cNvSpPr>
            <a:spLocks noGrp="1"/>
          </p:cNvSpPr>
          <p:nvPr>
            <p:ph type="sldNum" sz="quarter" idx="12"/>
          </p:nvPr>
        </p:nvSpPr>
        <p:spPr/>
        <p:txBody>
          <a:bodyPr/>
          <a:lstStyle>
            <a:lvl1pPr>
              <a:defRPr/>
            </a:lvl1pPr>
          </a:lstStyle>
          <a:p>
            <a:pPr>
              <a:defRPr/>
            </a:pPr>
            <a:fld id="{F2D2D070-8A0E-41EE-994A-0AF872209AAB}" type="slidenum">
              <a:rPr lang="en-ZA" altLang="en-US"/>
              <a:pPr>
                <a:defRPr/>
              </a:pPr>
              <a:t>‹#›</a:t>
            </a:fld>
            <a:endParaRPr lang="en-ZA"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3"/>
          <p:cNvSpPr>
            <a:spLocks noGrp="1"/>
          </p:cNvSpPr>
          <p:nvPr>
            <p:ph type="dt" sz="half" idx="10"/>
          </p:nvPr>
        </p:nvSpPr>
        <p:spPr/>
        <p:txBody>
          <a:bodyPr/>
          <a:lstStyle>
            <a:lvl1pPr>
              <a:defRPr/>
            </a:lvl1pPr>
          </a:lstStyle>
          <a:p>
            <a:pPr>
              <a:defRPr/>
            </a:pPr>
            <a:fld id="{ABC948F5-876D-4106-BBE2-7E133783E748}" type="datetime1">
              <a:rPr lang="en-US"/>
              <a:pPr>
                <a:defRPr/>
              </a:pPr>
              <a:t>4/18/2021</a:t>
            </a:fld>
            <a:endParaRPr lang="en-ZA"/>
          </a:p>
        </p:txBody>
      </p:sp>
      <p:sp>
        <p:nvSpPr>
          <p:cNvPr id="6" name="Footer Placeholder 4"/>
          <p:cNvSpPr>
            <a:spLocks noGrp="1"/>
          </p:cNvSpPr>
          <p:nvPr>
            <p:ph type="ftr" sz="quarter" idx="11"/>
          </p:nvPr>
        </p:nvSpPr>
        <p:spPr/>
        <p:txBody>
          <a:bodyPr/>
          <a:lstStyle>
            <a:lvl1pPr>
              <a:defRPr/>
            </a:lvl1pPr>
          </a:lstStyle>
          <a:p>
            <a:pPr>
              <a:defRPr/>
            </a:pPr>
            <a:r>
              <a:rPr lang="en-ZA"/>
              <a:t>yasamansamsami@gmail.com</a:t>
            </a:r>
          </a:p>
        </p:txBody>
      </p:sp>
      <p:sp>
        <p:nvSpPr>
          <p:cNvPr id="7" name="Slide Number Placeholder 5"/>
          <p:cNvSpPr>
            <a:spLocks noGrp="1"/>
          </p:cNvSpPr>
          <p:nvPr>
            <p:ph type="sldNum" sz="quarter" idx="12"/>
          </p:nvPr>
        </p:nvSpPr>
        <p:spPr/>
        <p:txBody>
          <a:bodyPr/>
          <a:lstStyle>
            <a:lvl1pPr>
              <a:defRPr/>
            </a:lvl1pPr>
          </a:lstStyle>
          <a:p>
            <a:pPr>
              <a:defRPr/>
            </a:pPr>
            <a:fld id="{24779EB4-9359-4DFB-8FAA-7E497974F6C3}" type="slidenum">
              <a:rPr lang="en-ZA" altLang="en-US"/>
              <a:pPr>
                <a:defRPr/>
              </a:pPr>
              <a:t>‹#›</a:t>
            </a:fld>
            <a:endParaRPr lang="en-ZA"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3"/>
          <p:cNvSpPr>
            <a:spLocks noGrp="1"/>
          </p:cNvSpPr>
          <p:nvPr>
            <p:ph type="dt" sz="half" idx="10"/>
          </p:nvPr>
        </p:nvSpPr>
        <p:spPr/>
        <p:txBody>
          <a:bodyPr/>
          <a:lstStyle>
            <a:lvl1pPr>
              <a:defRPr/>
            </a:lvl1pPr>
          </a:lstStyle>
          <a:p>
            <a:pPr>
              <a:defRPr/>
            </a:pPr>
            <a:fld id="{AD1238AE-7BF1-46E7-A96C-E0D25935F810}" type="datetime1">
              <a:rPr lang="en-US"/>
              <a:pPr>
                <a:defRPr/>
              </a:pPr>
              <a:t>4/18/2021</a:t>
            </a:fld>
            <a:endParaRPr lang="en-ZA"/>
          </a:p>
        </p:txBody>
      </p:sp>
      <p:sp>
        <p:nvSpPr>
          <p:cNvPr id="8" name="Footer Placeholder 4"/>
          <p:cNvSpPr>
            <a:spLocks noGrp="1"/>
          </p:cNvSpPr>
          <p:nvPr>
            <p:ph type="ftr" sz="quarter" idx="11"/>
          </p:nvPr>
        </p:nvSpPr>
        <p:spPr/>
        <p:txBody>
          <a:bodyPr/>
          <a:lstStyle>
            <a:lvl1pPr>
              <a:defRPr/>
            </a:lvl1pPr>
          </a:lstStyle>
          <a:p>
            <a:pPr>
              <a:defRPr/>
            </a:pPr>
            <a:r>
              <a:rPr lang="en-ZA"/>
              <a:t>yasamansamsami@gmail.com</a:t>
            </a:r>
          </a:p>
        </p:txBody>
      </p:sp>
      <p:sp>
        <p:nvSpPr>
          <p:cNvPr id="9" name="Slide Number Placeholder 5"/>
          <p:cNvSpPr>
            <a:spLocks noGrp="1"/>
          </p:cNvSpPr>
          <p:nvPr>
            <p:ph type="sldNum" sz="quarter" idx="12"/>
          </p:nvPr>
        </p:nvSpPr>
        <p:spPr/>
        <p:txBody>
          <a:bodyPr/>
          <a:lstStyle>
            <a:lvl1pPr>
              <a:defRPr/>
            </a:lvl1pPr>
          </a:lstStyle>
          <a:p>
            <a:pPr>
              <a:defRPr/>
            </a:pPr>
            <a:fld id="{17C655FA-D707-4BEB-81F4-DAF51EF0DD6B}" type="slidenum">
              <a:rPr lang="en-ZA" altLang="en-US"/>
              <a:pPr>
                <a:defRPr/>
              </a:pPr>
              <a:t>‹#›</a:t>
            </a:fld>
            <a:endParaRPr lang="en-ZA"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3"/>
          <p:cNvSpPr>
            <a:spLocks noGrp="1"/>
          </p:cNvSpPr>
          <p:nvPr>
            <p:ph type="dt" sz="half" idx="10"/>
          </p:nvPr>
        </p:nvSpPr>
        <p:spPr/>
        <p:txBody>
          <a:bodyPr/>
          <a:lstStyle>
            <a:lvl1pPr>
              <a:defRPr/>
            </a:lvl1pPr>
          </a:lstStyle>
          <a:p>
            <a:pPr>
              <a:defRPr/>
            </a:pPr>
            <a:fld id="{8C3586D7-EAD6-40EB-8930-AB7F239FB238}" type="datetime1">
              <a:rPr lang="en-US"/>
              <a:pPr>
                <a:defRPr/>
              </a:pPr>
              <a:t>4/18/2021</a:t>
            </a:fld>
            <a:endParaRPr lang="en-ZA"/>
          </a:p>
        </p:txBody>
      </p:sp>
      <p:sp>
        <p:nvSpPr>
          <p:cNvPr id="4" name="Footer Placeholder 4"/>
          <p:cNvSpPr>
            <a:spLocks noGrp="1"/>
          </p:cNvSpPr>
          <p:nvPr>
            <p:ph type="ftr" sz="quarter" idx="11"/>
          </p:nvPr>
        </p:nvSpPr>
        <p:spPr/>
        <p:txBody>
          <a:bodyPr/>
          <a:lstStyle>
            <a:lvl1pPr>
              <a:defRPr/>
            </a:lvl1pPr>
          </a:lstStyle>
          <a:p>
            <a:pPr>
              <a:defRPr/>
            </a:pPr>
            <a:r>
              <a:rPr lang="en-ZA"/>
              <a:t>yasamansamsami@gmail.com</a:t>
            </a:r>
          </a:p>
        </p:txBody>
      </p:sp>
      <p:sp>
        <p:nvSpPr>
          <p:cNvPr id="5" name="Slide Number Placeholder 5"/>
          <p:cNvSpPr>
            <a:spLocks noGrp="1"/>
          </p:cNvSpPr>
          <p:nvPr>
            <p:ph type="sldNum" sz="quarter" idx="12"/>
          </p:nvPr>
        </p:nvSpPr>
        <p:spPr/>
        <p:txBody>
          <a:bodyPr/>
          <a:lstStyle>
            <a:lvl1pPr>
              <a:defRPr/>
            </a:lvl1pPr>
          </a:lstStyle>
          <a:p>
            <a:pPr>
              <a:defRPr/>
            </a:pPr>
            <a:fld id="{40751BB9-EBAE-486F-8516-90B78883CFE9}" type="slidenum">
              <a:rPr lang="en-ZA" altLang="en-US"/>
              <a:pPr>
                <a:defRPr/>
              </a:pPr>
              <a:t>‹#›</a:t>
            </a:fld>
            <a:endParaRPr lang="en-ZA"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655B29F-AAA4-4EB4-9DA1-AFA4D3A7D101}" type="datetime1">
              <a:rPr lang="en-US"/>
              <a:pPr>
                <a:defRPr/>
              </a:pPr>
              <a:t>4/18/2021</a:t>
            </a:fld>
            <a:endParaRPr lang="en-ZA"/>
          </a:p>
        </p:txBody>
      </p:sp>
      <p:sp>
        <p:nvSpPr>
          <p:cNvPr id="3" name="Footer Placeholder 4"/>
          <p:cNvSpPr>
            <a:spLocks noGrp="1"/>
          </p:cNvSpPr>
          <p:nvPr>
            <p:ph type="ftr" sz="quarter" idx="11"/>
          </p:nvPr>
        </p:nvSpPr>
        <p:spPr/>
        <p:txBody>
          <a:bodyPr/>
          <a:lstStyle>
            <a:lvl1pPr>
              <a:defRPr/>
            </a:lvl1pPr>
          </a:lstStyle>
          <a:p>
            <a:pPr>
              <a:defRPr/>
            </a:pPr>
            <a:r>
              <a:rPr lang="en-ZA"/>
              <a:t>yasamansamsami@gmail.com</a:t>
            </a:r>
          </a:p>
        </p:txBody>
      </p:sp>
      <p:sp>
        <p:nvSpPr>
          <p:cNvPr id="4" name="Slide Number Placeholder 5"/>
          <p:cNvSpPr>
            <a:spLocks noGrp="1"/>
          </p:cNvSpPr>
          <p:nvPr>
            <p:ph type="sldNum" sz="quarter" idx="12"/>
          </p:nvPr>
        </p:nvSpPr>
        <p:spPr/>
        <p:txBody>
          <a:bodyPr/>
          <a:lstStyle>
            <a:lvl1pPr>
              <a:defRPr/>
            </a:lvl1pPr>
          </a:lstStyle>
          <a:p>
            <a:pPr>
              <a:defRPr/>
            </a:pPr>
            <a:fld id="{DDC2F6E1-8286-4C5C-A7D2-7AFC8F3022C4}" type="slidenum">
              <a:rPr lang="en-ZA" altLang="en-US"/>
              <a:pPr>
                <a:defRPr/>
              </a:pPr>
              <a:t>‹#›</a:t>
            </a:fld>
            <a:endParaRPr lang="en-ZA"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71B763C8-E17A-4589-B833-D84F6CC5DC71}" type="datetime1">
              <a:rPr lang="en-US"/>
              <a:pPr>
                <a:defRPr/>
              </a:pPr>
              <a:t>4/18/2021</a:t>
            </a:fld>
            <a:endParaRPr lang="en-ZA"/>
          </a:p>
        </p:txBody>
      </p:sp>
      <p:sp>
        <p:nvSpPr>
          <p:cNvPr id="6" name="Footer Placeholder 4"/>
          <p:cNvSpPr>
            <a:spLocks noGrp="1"/>
          </p:cNvSpPr>
          <p:nvPr>
            <p:ph type="ftr" sz="quarter" idx="11"/>
          </p:nvPr>
        </p:nvSpPr>
        <p:spPr/>
        <p:txBody>
          <a:bodyPr/>
          <a:lstStyle>
            <a:lvl1pPr>
              <a:defRPr/>
            </a:lvl1pPr>
          </a:lstStyle>
          <a:p>
            <a:pPr>
              <a:defRPr/>
            </a:pPr>
            <a:r>
              <a:rPr lang="en-ZA"/>
              <a:t>yasamansamsami@gmail.com</a:t>
            </a:r>
          </a:p>
        </p:txBody>
      </p:sp>
      <p:sp>
        <p:nvSpPr>
          <p:cNvPr id="7" name="Slide Number Placeholder 5"/>
          <p:cNvSpPr>
            <a:spLocks noGrp="1"/>
          </p:cNvSpPr>
          <p:nvPr>
            <p:ph type="sldNum" sz="quarter" idx="12"/>
          </p:nvPr>
        </p:nvSpPr>
        <p:spPr/>
        <p:txBody>
          <a:bodyPr/>
          <a:lstStyle>
            <a:lvl1pPr>
              <a:defRPr/>
            </a:lvl1pPr>
          </a:lstStyle>
          <a:p>
            <a:pPr>
              <a:defRPr/>
            </a:pPr>
            <a:fld id="{FB15C571-A5DC-4143-BFBE-72F6493662B8}" type="slidenum">
              <a:rPr lang="en-ZA" altLang="en-US"/>
              <a:pPr>
                <a:defRPr/>
              </a:pPr>
              <a:t>‹#›</a:t>
            </a:fld>
            <a:endParaRPr lang="en-ZA"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C3EA498-FBC5-4AA7-80CA-9EE6D1DBC2E9}" type="datetime1">
              <a:rPr lang="en-US"/>
              <a:pPr>
                <a:defRPr/>
              </a:pPr>
              <a:t>4/18/2021</a:t>
            </a:fld>
            <a:endParaRPr lang="en-ZA"/>
          </a:p>
        </p:txBody>
      </p:sp>
      <p:sp>
        <p:nvSpPr>
          <p:cNvPr id="6" name="Footer Placeholder 4"/>
          <p:cNvSpPr>
            <a:spLocks noGrp="1"/>
          </p:cNvSpPr>
          <p:nvPr>
            <p:ph type="ftr" sz="quarter" idx="11"/>
          </p:nvPr>
        </p:nvSpPr>
        <p:spPr/>
        <p:txBody>
          <a:bodyPr/>
          <a:lstStyle>
            <a:lvl1pPr>
              <a:defRPr/>
            </a:lvl1pPr>
          </a:lstStyle>
          <a:p>
            <a:pPr>
              <a:defRPr/>
            </a:pPr>
            <a:r>
              <a:rPr lang="en-ZA"/>
              <a:t>yasamansamsami@gmail.com</a:t>
            </a:r>
          </a:p>
        </p:txBody>
      </p:sp>
      <p:sp>
        <p:nvSpPr>
          <p:cNvPr id="7" name="Slide Number Placeholder 5"/>
          <p:cNvSpPr>
            <a:spLocks noGrp="1"/>
          </p:cNvSpPr>
          <p:nvPr>
            <p:ph type="sldNum" sz="quarter" idx="12"/>
          </p:nvPr>
        </p:nvSpPr>
        <p:spPr/>
        <p:txBody>
          <a:bodyPr/>
          <a:lstStyle>
            <a:lvl1pPr>
              <a:defRPr/>
            </a:lvl1pPr>
          </a:lstStyle>
          <a:p>
            <a:pPr>
              <a:defRPr/>
            </a:pPr>
            <a:fld id="{68A6412C-373D-4A93-AC40-6655EF02C8E3}" type="slidenum">
              <a:rPr lang="en-ZA" altLang="en-US"/>
              <a:pPr>
                <a:defRPr/>
              </a:pPr>
              <a:t>‹#›</a:t>
            </a:fld>
            <a:endParaRPr lang="en-ZA"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tr-TR" smtClean="0"/>
              <a:t>Click to edit Master title style</a:t>
            </a:r>
            <a:endParaRPr lang="en-ZA" altLang="tr-TR"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tr-TR" smtClean="0"/>
              <a:t>Click to edit Master text styles</a:t>
            </a:r>
          </a:p>
          <a:p>
            <a:pPr lvl="1"/>
            <a:r>
              <a:rPr lang="en-US" altLang="tr-TR" smtClean="0"/>
              <a:t>Second level</a:t>
            </a:r>
          </a:p>
          <a:p>
            <a:pPr lvl="2"/>
            <a:r>
              <a:rPr lang="en-US" altLang="tr-TR" smtClean="0"/>
              <a:t>Third level</a:t>
            </a:r>
          </a:p>
          <a:p>
            <a:pPr lvl="3"/>
            <a:r>
              <a:rPr lang="en-US" altLang="tr-TR" smtClean="0"/>
              <a:t>Fourth level</a:t>
            </a:r>
          </a:p>
          <a:p>
            <a:pPr lvl="4"/>
            <a:r>
              <a:rPr lang="en-US" altLang="tr-TR" smtClean="0"/>
              <a:t>Fifth level</a:t>
            </a:r>
            <a:endParaRPr lang="en-ZA" altLang="tr-TR"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cs typeface="+mn-cs"/>
              </a:defRPr>
            </a:lvl1pPr>
          </a:lstStyle>
          <a:p>
            <a:pPr>
              <a:defRPr/>
            </a:pPr>
            <a:fld id="{72B122DE-DF97-43DA-8CF9-F5FACB571949}" type="datetime1">
              <a:rPr lang="en-US"/>
              <a:pPr>
                <a:defRPr/>
              </a:pPr>
              <a:t>4/18/2021</a:t>
            </a:fld>
            <a:endParaRPr lang="en-Z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ZA"/>
              <a:t>yasamansamsami@gmail.com</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cs typeface="Arial" panose="020B0604020202020204" pitchFamily="34" charset="0"/>
              </a:defRPr>
            </a:lvl1pPr>
          </a:lstStyle>
          <a:p>
            <a:pPr>
              <a:defRPr/>
            </a:pPr>
            <a:fld id="{E67CAEF6-B9C3-4C03-B782-DCA578A4429F}" type="slidenum">
              <a:rPr lang="en-ZA" altLang="en-US"/>
              <a:pPr>
                <a:defRPr/>
              </a:pPr>
              <a:t>‹#›</a:t>
            </a:fld>
            <a:endParaRPr lang="en-ZA"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14.xml"/><Relationship Id="rId18" Type="http://schemas.openxmlformats.org/officeDocument/2006/relationships/slide" Target="slide22.xml"/><Relationship Id="rId3" Type="http://schemas.openxmlformats.org/officeDocument/2006/relationships/slide" Target="slide4.xml"/><Relationship Id="rId21" Type="http://schemas.openxmlformats.org/officeDocument/2006/relationships/slide" Target="slide16.xml"/><Relationship Id="rId7" Type="http://schemas.openxmlformats.org/officeDocument/2006/relationships/slide" Target="slide3.xml"/><Relationship Id="rId12" Type="http://schemas.openxmlformats.org/officeDocument/2006/relationships/slide" Target="slide11.xml"/><Relationship Id="rId17" Type="http://schemas.openxmlformats.org/officeDocument/2006/relationships/slide" Target="slide13.xml"/><Relationship Id="rId2" Type="http://schemas.openxmlformats.org/officeDocument/2006/relationships/notesSlide" Target="../notesSlides/notesSlide1.xml"/><Relationship Id="rId16" Type="http://schemas.openxmlformats.org/officeDocument/2006/relationships/slide" Target="slide15.xml"/><Relationship Id="rId20" Type="http://schemas.openxmlformats.org/officeDocument/2006/relationships/slide" Target="slide19.xm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6.xml"/><Relationship Id="rId5" Type="http://schemas.openxmlformats.org/officeDocument/2006/relationships/slide" Target="slide7.xml"/><Relationship Id="rId15" Type="http://schemas.openxmlformats.org/officeDocument/2006/relationships/slide" Target="slide17.xml"/><Relationship Id="rId10" Type="http://schemas.openxmlformats.org/officeDocument/2006/relationships/slide" Target="slide9.xml"/><Relationship Id="rId19" Type="http://schemas.openxmlformats.org/officeDocument/2006/relationships/slide" Target="slide18.xml"/><Relationship Id="rId4" Type="http://schemas.openxmlformats.org/officeDocument/2006/relationships/slide" Target="slide10.xml"/><Relationship Id="rId9" Type="http://schemas.openxmlformats.org/officeDocument/2006/relationships/slide" Target="slide8.xml"/><Relationship Id="rId14" Type="http://schemas.openxmlformats.org/officeDocument/2006/relationships/slide" Target="slide20.xml"/><Relationship Id="rId22" Type="http://schemas.openxmlformats.org/officeDocument/2006/relationships/slide" Target="slide21.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6"/>
          <p:cNvPicPr>
            <a:picLocks noChangeAspect="1"/>
          </p:cNvPicPr>
          <p:nvPr/>
        </p:nvPicPr>
        <p:blipFill>
          <a:blip r:embed="rId2"/>
          <a:srcRect/>
          <a:stretch>
            <a:fillRect/>
          </a:stretch>
        </p:blipFill>
        <p:spPr bwMode="auto">
          <a:xfrm>
            <a:off x="574675" y="2341563"/>
            <a:ext cx="8027988" cy="4516437"/>
          </a:xfrm>
          <a:prstGeom prst="rect">
            <a:avLst/>
          </a:prstGeom>
          <a:noFill/>
          <a:ln w="9525">
            <a:noFill/>
            <a:miter lim="800000"/>
            <a:headEnd/>
            <a:tailEnd/>
          </a:ln>
        </p:spPr>
      </p:pic>
      <p:sp>
        <p:nvSpPr>
          <p:cNvPr id="14338" name="Title 1"/>
          <p:cNvSpPr>
            <a:spLocks noGrp="1"/>
          </p:cNvSpPr>
          <p:nvPr>
            <p:ph type="ctrTitle"/>
          </p:nvPr>
        </p:nvSpPr>
        <p:spPr>
          <a:xfrm>
            <a:off x="701675" y="136525"/>
            <a:ext cx="7772400" cy="1470025"/>
          </a:xfrm>
        </p:spPr>
        <p:txBody>
          <a:bodyPr/>
          <a:lstStyle/>
          <a:p>
            <a:r>
              <a:rPr lang="en-US" sz="6000" b="1" smtClean="0">
                <a:latin typeface="Footlight MT Light" pitchFamily="18" charset="0"/>
              </a:rPr>
              <a:t>Travelling</a:t>
            </a:r>
          </a:p>
        </p:txBody>
      </p:sp>
      <p:sp>
        <p:nvSpPr>
          <p:cNvPr id="6" name="Footer Placeholder 5"/>
          <p:cNvSpPr>
            <a:spLocks noGrp="1"/>
          </p:cNvSpPr>
          <p:nvPr>
            <p:ph type="ftr" sz="quarter" idx="11"/>
          </p:nvPr>
        </p:nvSpPr>
        <p:spPr/>
        <p:txBody>
          <a:bodyPr/>
          <a:lstStyle/>
          <a:p>
            <a:pPr>
              <a:defRPr/>
            </a:pPr>
            <a:r>
              <a:rPr lang="en-ZA"/>
              <a:t>yasamansamsami@gmail.com</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hlinkClick r:id="rId2" action="ppaction://hlinksldjump"/>
          </p:cNvPr>
          <p:cNvSpPr txBox="1">
            <a:spLocks noChangeArrowheads="1"/>
          </p:cNvSpPr>
          <p:nvPr/>
        </p:nvSpPr>
        <p:spPr bwMode="auto">
          <a:xfrm>
            <a:off x="8143875" y="0"/>
            <a:ext cx="1000125" cy="785813"/>
          </a:xfrm>
          <a:prstGeom prst="cloud">
            <a:avLst/>
          </a:prstGeom>
          <a:solidFill>
            <a:srgbClr val="FFFF00"/>
          </a:solidFill>
          <a:ln w="9525">
            <a:solidFill>
              <a:schemeClr val="accent1">
                <a:lumMod val="20000"/>
                <a:lumOff val="80000"/>
              </a:schemeClr>
            </a:solidFill>
            <a:miter lim="800000"/>
            <a:headEnd/>
            <a:tailEnd/>
          </a:ln>
        </p:spPr>
        <p:txBody>
          <a:bodyPr/>
          <a:lstStyle/>
          <a:p>
            <a:pPr algn="ctr">
              <a:defRPr/>
            </a:pPr>
            <a:r>
              <a:rPr lang="en-GB" altLang="ko-KR" sz="2800" b="1" dirty="0">
                <a:effectLst>
                  <a:outerShdw blurRad="38100" dist="38100" dir="2700000" algn="tl">
                    <a:srgbClr val="000000">
                      <a:alpha val="43137"/>
                    </a:srgbClr>
                  </a:outerShdw>
                </a:effectLst>
                <a:latin typeface="Comic Sans MS" pitchFamily="66" charset="0"/>
              </a:rPr>
              <a:t>H</a:t>
            </a:r>
          </a:p>
        </p:txBody>
      </p:sp>
      <p:pic>
        <p:nvPicPr>
          <p:cNvPr id="25602" name="Picture 2"/>
          <p:cNvPicPr>
            <a:picLocks noChangeAspect="1"/>
          </p:cNvPicPr>
          <p:nvPr/>
        </p:nvPicPr>
        <p:blipFill>
          <a:blip r:embed="rId3"/>
          <a:srcRect/>
          <a:stretch>
            <a:fillRect/>
          </a:stretch>
        </p:blipFill>
        <p:spPr bwMode="auto">
          <a:xfrm>
            <a:off x="2055813" y="692150"/>
            <a:ext cx="6076950" cy="616585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pPr>
              <a:defRPr/>
            </a:pPr>
            <a:r>
              <a:rPr lang="en-ZA"/>
              <a:t>yasamansamsami@gmail.com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hlinkClick r:id="rId2" action="ppaction://hlinksldjump"/>
          </p:cNvPr>
          <p:cNvSpPr txBox="1">
            <a:spLocks noChangeArrowheads="1"/>
          </p:cNvSpPr>
          <p:nvPr/>
        </p:nvSpPr>
        <p:spPr bwMode="auto">
          <a:xfrm>
            <a:off x="8143875" y="0"/>
            <a:ext cx="1000125" cy="785813"/>
          </a:xfrm>
          <a:prstGeom prst="cloud">
            <a:avLst/>
          </a:prstGeom>
          <a:solidFill>
            <a:srgbClr val="FFFF00"/>
          </a:solidFill>
          <a:ln w="9525">
            <a:solidFill>
              <a:schemeClr val="accent1">
                <a:lumMod val="20000"/>
                <a:lumOff val="80000"/>
              </a:schemeClr>
            </a:solidFill>
            <a:miter lim="800000"/>
            <a:headEnd/>
            <a:tailEnd/>
          </a:ln>
        </p:spPr>
        <p:txBody>
          <a:bodyPr/>
          <a:lstStyle/>
          <a:p>
            <a:pPr algn="ctr">
              <a:defRPr/>
            </a:pPr>
            <a:r>
              <a:rPr lang="en-GB" altLang="ko-KR" sz="2800" b="1" dirty="0">
                <a:effectLst>
                  <a:outerShdw blurRad="38100" dist="38100" dir="2700000" algn="tl">
                    <a:srgbClr val="000000">
                      <a:alpha val="43137"/>
                    </a:srgbClr>
                  </a:outerShdw>
                </a:effectLst>
                <a:latin typeface="Comic Sans MS" pitchFamily="66" charset="0"/>
              </a:rPr>
              <a:t>I</a:t>
            </a:r>
          </a:p>
        </p:txBody>
      </p:sp>
      <p:sp>
        <p:nvSpPr>
          <p:cNvPr id="6" name="Footer Placeholder 5"/>
          <p:cNvSpPr>
            <a:spLocks noGrp="1"/>
          </p:cNvSpPr>
          <p:nvPr>
            <p:ph type="ftr" sz="quarter" idx="11"/>
          </p:nvPr>
        </p:nvSpPr>
        <p:spPr/>
        <p:txBody>
          <a:bodyPr/>
          <a:lstStyle/>
          <a:p>
            <a:pPr>
              <a:defRPr/>
            </a:pPr>
            <a:r>
              <a:rPr lang="en-ZA"/>
              <a:t>yasamansamsami@gmail.com</a:t>
            </a:r>
          </a:p>
        </p:txBody>
      </p:sp>
      <p:sp>
        <p:nvSpPr>
          <p:cNvPr id="26627" name="TextBox 12"/>
          <p:cNvSpPr txBox="1">
            <a:spLocks noChangeArrowheads="1"/>
          </p:cNvSpPr>
          <p:nvPr/>
        </p:nvSpPr>
        <p:spPr bwMode="auto">
          <a:xfrm>
            <a:off x="323850" y="692150"/>
            <a:ext cx="7920038" cy="2862263"/>
          </a:xfrm>
          <a:prstGeom prst="rect">
            <a:avLst/>
          </a:prstGeom>
          <a:noFill/>
          <a:ln w="9525">
            <a:noFill/>
            <a:miter lim="800000"/>
            <a:headEnd/>
            <a:tailEnd/>
          </a:ln>
        </p:spPr>
        <p:txBody>
          <a:bodyPr>
            <a:spAutoFit/>
          </a:bodyPr>
          <a:lstStyle/>
          <a:p>
            <a:pPr eaLnBrk="0" hangingPunct="0"/>
            <a:r>
              <a:rPr lang="en-US" sz="6000" b="1">
                <a:latin typeface="Garamond" pitchFamily="18" charset="0"/>
              </a:rPr>
              <a:t>What is the meaning of </a:t>
            </a:r>
            <a:r>
              <a:rPr lang="en-US" sz="6000" b="1">
                <a:solidFill>
                  <a:srgbClr val="FF0066"/>
                </a:solidFill>
                <a:latin typeface="Garamond" pitchFamily="18" charset="0"/>
              </a:rPr>
              <a:t>what a shame/ that’s a shame</a:t>
            </a:r>
            <a:r>
              <a:rPr lang="en-US" sz="6000" b="1">
                <a:latin typeface="Garamond" pitchFamily="18" charset="0"/>
              </a:rPr>
              <a:t>?</a:t>
            </a:r>
          </a:p>
        </p:txBody>
      </p:sp>
      <p:sp>
        <p:nvSpPr>
          <p:cNvPr id="14" name="TextBox 13"/>
          <p:cNvSpPr txBox="1">
            <a:spLocks noChangeArrowheads="1"/>
          </p:cNvSpPr>
          <p:nvPr/>
        </p:nvSpPr>
        <p:spPr bwMode="auto">
          <a:xfrm>
            <a:off x="323850" y="3432175"/>
            <a:ext cx="7704138" cy="3046413"/>
          </a:xfrm>
          <a:prstGeom prst="rect">
            <a:avLst/>
          </a:prstGeom>
          <a:noFill/>
          <a:ln w="9525">
            <a:noFill/>
            <a:miter lim="800000"/>
            <a:headEnd/>
            <a:tailEnd/>
          </a:ln>
        </p:spPr>
        <p:txBody>
          <a:bodyPr>
            <a:spAutoFit/>
          </a:bodyPr>
          <a:lstStyle/>
          <a:p>
            <a:pPr eaLnBrk="0" hangingPunct="0"/>
            <a:r>
              <a:rPr lang="en-US" sz="4800" b="1">
                <a:solidFill>
                  <a:srgbClr val="006666"/>
                </a:solidFill>
                <a:latin typeface="Garamond" pitchFamily="18" charset="0"/>
              </a:rPr>
              <a:t>You say this when someone tells you something which is a little sad or you don’t want to hear.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hlinkClick r:id="rId2" action="ppaction://hlinksldjump"/>
          </p:cNvPr>
          <p:cNvSpPr txBox="1">
            <a:spLocks noChangeArrowheads="1"/>
          </p:cNvSpPr>
          <p:nvPr/>
        </p:nvSpPr>
        <p:spPr bwMode="auto">
          <a:xfrm>
            <a:off x="8143875" y="0"/>
            <a:ext cx="1000125" cy="785813"/>
          </a:xfrm>
          <a:prstGeom prst="cloud">
            <a:avLst/>
          </a:prstGeom>
          <a:solidFill>
            <a:srgbClr val="FFFF00"/>
          </a:solidFill>
          <a:ln w="9525">
            <a:solidFill>
              <a:schemeClr val="accent1">
                <a:lumMod val="20000"/>
                <a:lumOff val="80000"/>
              </a:schemeClr>
            </a:solidFill>
            <a:miter lim="800000"/>
            <a:headEnd/>
            <a:tailEnd/>
          </a:ln>
        </p:spPr>
        <p:txBody>
          <a:bodyPr/>
          <a:lstStyle/>
          <a:p>
            <a:pPr algn="ctr">
              <a:defRPr/>
            </a:pPr>
            <a:r>
              <a:rPr lang="en-GB" altLang="ko-KR" sz="2800" b="1" dirty="0">
                <a:effectLst>
                  <a:outerShdw blurRad="38100" dist="38100" dir="2700000" algn="tl">
                    <a:srgbClr val="000000">
                      <a:alpha val="43137"/>
                    </a:srgbClr>
                  </a:outerShdw>
                </a:effectLst>
                <a:latin typeface="Comic Sans MS" pitchFamily="66" charset="0"/>
              </a:rPr>
              <a:t>J</a:t>
            </a:r>
          </a:p>
        </p:txBody>
      </p:sp>
      <p:sp>
        <p:nvSpPr>
          <p:cNvPr id="7" name="Footer Placeholder 6"/>
          <p:cNvSpPr>
            <a:spLocks noGrp="1"/>
          </p:cNvSpPr>
          <p:nvPr>
            <p:ph type="ftr" sz="quarter" idx="11"/>
          </p:nvPr>
        </p:nvSpPr>
        <p:spPr/>
        <p:txBody>
          <a:bodyPr/>
          <a:lstStyle/>
          <a:p>
            <a:pPr>
              <a:defRPr/>
            </a:pPr>
            <a:r>
              <a:rPr lang="en-ZA"/>
              <a:t>yasamansamsami@gmail.com</a:t>
            </a:r>
          </a:p>
        </p:txBody>
      </p:sp>
      <p:pic>
        <p:nvPicPr>
          <p:cNvPr id="8" name="Picture 7"/>
          <p:cNvPicPr>
            <a:picLocks noChangeAspect="1"/>
          </p:cNvPicPr>
          <p:nvPr/>
        </p:nvPicPr>
        <p:blipFill>
          <a:blip r:embed="rId3">
            <a:extLst>
              <a:ext uri="{28A0092B-C50C-407E-A947-70E740481C1C}"/>
            </a:extLst>
          </a:blip>
          <a:stretch>
            <a:fillRect/>
          </a:stretch>
        </p:blipFill>
        <p:spPr>
          <a:xfrm>
            <a:off x="1979712" y="1772816"/>
            <a:ext cx="5195973" cy="38935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7652" name="TextBox 9"/>
          <p:cNvSpPr txBox="1">
            <a:spLocks noChangeArrowheads="1"/>
          </p:cNvSpPr>
          <p:nvPr/>
        </p:nvSpPr>
        <p:spPr bwMode="auto">
          <a:xfrm>
            <a:off x="395288" y="360363"/>
            <a:ext cx="7921625" cy="1938337"/>
          </a:xfrm>
          <a:prstGeom prst="rect">
            <a:avLst/>
          </a:prstGeom>
          <a:noFill/>
          <a:ln w="9525">
            <a:noFill/>
            <a:miter lim="800000"/>
            <a:headEnd/>
            <a:tailEnd/>
          </a:ln>
        </p:spPr>
        <p:txBody>
          <a:bodyPr>
            <a:spAutoFit/>
          </a:bodyPr>
          <a:lstStyle/>
          <a:p>
            <a:pPr eaLnBrk="0" hangingPunct="0"/>
            <a:r>
              <a:rPr lang="en-US" sz="6000" b="1">
                <a:latin typeface="Garamond" pitchFamily="18" charset="0"/>
              </a:rPr>
              <a:t>What type of seat is this?</a:t>
            </a:r>
          </a:p>
        </p:txBody>
      </p:sp>
      <p:sp>
        <p:nvSpPr>
          <p:cNvPr id="12" name="TextBox 11"/>
          <p:cNvSpPr txBox="1">
            <a:spLocks noChangeArrowheads="1"/>
          </p:cNvSpPr>
          <p:nvPr/>
        </p:nvSpPr>
        <p:spPr bwMode="auto">
          <a:xfrm>
            <a:off x="3024188" y="5522913"/>
            <a:ext cx="2663825" cy="1016000"/>
          </a:xfrm>
          <a:prstGeom prst="rect">
            <a:avLst/>
          </a:prstGeom>
          <a:noFill/>
          <a:ln w="9525">
            <a:noFill/>
            <a:miter lim="800000"/>
            <a:headEnd/>
            <a:tailEnd/>
          </a:ln>
        </p:spPr>
        <p:txBody>
          <a:bodyPr>
            <a:spAutoFit/>
          </a:bodyPr>
          <a:lstStyle/>
          <a:p>
            <a:pPr eaLnBrk="0" hangingPunct="0"/>
            <a:r>
              <a:rPr lang="en-US" sz="6000" b="1">
                <a:solidFill>
                  <a:srgbClr val="006666"/>
                </a:solidFill>
                <a:latin typeface="Garamond" pitchFamily="18" charset="0"/>
              </a:rPr>
              <a:t>an aisle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hlinkClick r:id="rId2" action="ppaction://hlinksldjump"/>
          </p:cNvPr>
          <p:cNvSpPr txBox="1">
            <a:spLocks noChangeArrowheads="1"/>
          </p:cNvSpPr>
          <p:nvPr/>
        </p:nvSpPr>
        <p:spPr bwMode="auto">
          <a:xfrm>
            <a:off x="8143875" y="0"/>
            <a:ext cx="1000125" cy="785813"/>
          </a:xfrm>
          <a:prstGeom prst="cloud">
            <a:avLst/>
          </a:prstGeom>
          <a:solidFill>
            <a:srgbClr val="FFFF00"/>
          </a:solidFill>
          <a:ln w="9525">
            <a:solidFill>
              <a:schemeClr val="accent1">
                <a:lumMod val="20000"/>
                <a:lumOff val="80000"/>
              </a:schemeClr>
            </a:solidFill>
            <a:miter lim="800000"/>
            <a:headEnd/>
            <a:tailEnd/>
          </a:ln>
        </p:spPr>
        <p:txBody>
          <a:bodyPr/>
          <a:lstStyle/>
          <a:p>
            <a:pPr algn="ctr">
              <a:defRPr/>
            </a:pPr>
            <a:r>
              <a:rPr lang="en-GB" altLang="ko-KR" sz="2800" b="1" dirty="0">
                <a:effectLst>
                  <a:outerShdw blurRad="38100" dist="38100" dir="2700000" algn="tl">
                    <a:srgbClr val="000000">
                      <a:alpha val="43137"/>
                    </a:srgbClr>
                  </a:outerShdw>
                </a:effectLst>
                <a:latin typeface="Comic Sans MS" pitchFamily="66" charset="0"/>
              </a:rPr>
              <a:t>K</a:t>
            </a:r>
          </a:p>
        </p:txBody>
      </p:sp>
      <p:sp>
        <p:nvSpPr>
          <p:cNvPr id="7" name="Footer Placeholder 6"/>
          <p:cNvSpPr>
            <a:spLocks noGrp="1"/>
          </p:cNvSpPr>
          <p:nvPr>
            <p:ph type="ftr" sz="quarter" idx="11"/>
          </p:nvPr>
        </p:nvSpPr>
        <p:spPr/>
        <p:txBody>
          <a:bodyPr/>
          <a:lstStyle/>
          <a:p>
            <a:pPr>
              <a:defRPr/>
            </a:pPr>
            <a:r>
              <a:rPr lang="en-ZA"/>
              <a:t>yasamansamsami@gmail.com</a:t>
            </a:r>
          </a:p>
        </p:txBody>
      </p:sp>
      <p:sp>
        <p:nvSpPr>
          <p:cNvPr id="28675" name="TextBox 8"/>
          <p:cNvSpPr txBox="1">
            <a:spLocks noChangeArrowheads="1"/>
          </p:cNvSpPr>
          <p:nvPr/>
        </p:nvSpPr>
        <p:spPr bwMode="auto">
          <a:xfrm>
            <a:off x="323850" y="692150"/>
            <a:ext cx="7920038" cy="1939925"/>
          </a:xfrm>
          <a:prstGeom prst="rect">
            <a:avLst/>
          </a:prstGeom>
          <a:noFill/>
          <a:ln w="9525">
            <a:noFill/>
            <a:miter lim="800000"/>
            <a:headEnd/>
            <a:tailEnd/>
          </a:ln>
        </p:spPr>
        <p:txBody>
          <a:bodyPr>
            <a:spAutoFit/>
          </a:bodyPr>
          <a:lstStyle/>
          <a:p>
            <a:pPr eaLnBrk="0" hangingPunct="0"/>
            <a:r>
              <a:rPr lang="en-US" sz="6000" b="1">
                <a:latin typeface="Garamond" pitchFamily="18" charset="0"/>
              </a:rPr>
              <a:t>What is the meaning of </a:t>
            </a:r>
            <a:r>
              <a:rPr lang="en-US" sz="6000" b="1">
                <a:solidFill>
                  <a:srgbClr val="FF0066"/>
                </a:solidFill>
                <a:latin typeface="Garamond" pitchFamily="18" charset="0"/>
              </a:rPr>
              <a:t>recommend</a:t>
            </a:r>
            <a:r>
              <a:rPr lang="en-US" sz="6000" b="1">
                <a:latin typeface="Garamond" pitchFamily="18" charset="0"/>
              </a:rPr>
              <a:t>?</a:t>
            </a:r>
          </a:p>
        </p:txBody>
      </p:sp>
      <p:sp>
        <p:nvSpPr>
          <p:cNvPr id="10" name="TextBox 9"/>
          <p:cNvSpPr txBox="1">
            <a:spLocks noChangeArrowheads="1"/>
          </p:cNvSpPr>
          <p:nvPr/>
        </p:nvSpPr>
        <p:spPr bwMode="auto">
          <a:xfrm>
            <a:off x="323850" y="4149725"/>
            <a:ext cx="7704138" cy="1014413"/>
          </a:xfrm>
          <a:prstGeom prst="rect">
            <a:avLst/>
          </a:prstGeom>
          <a:noFill/>
          <a:ln w="9525">
            <a:noFill/>
            <a:miter lim="800000"/>
            <a:headEnd/>
            <a:tailEnd/>
          </a:ln>
        </p:spPr>
        <p:txBody>
          <a:bodyPr>
            <a:spAutoFit/>
          </a:bodyPr>
          <a:lstStyle/>
          <a:p>
            <a:pPr eaLnBrk="0" hangingPunct="0"/>
            <a:r>
              <a:rPr lang="en-US" sz="6000" b="1">
                <a:solidFill>
                  <a:srgbClr val="006666"/>
                </a:solidFill>
                <a:latin typeface="Garamond" pitchFamily="18" charset="0"/>
              </a:rPr>
              <a:t>say something good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hlinkClick r:id="rId2" action="ppaction://hlinksldjump"/>
          </p:cNvPr>
          <p:cNvSpPr txBox="1">
            <a:spLocks noChangeArrowheads="1"/>
          </p:cNvSpPr>
          <p:nvPr/>
        </p:nvSpPr>
        <p:spPr bwMode="auto">
          <a:xfrm>
            <a:off x="8143875" y="0"/>
            <a:ext cx="1000125" cy="785813"/>
          </a:xfrm>
          <a:prstGeom prst="cloud">
            <a:avLst/>
          </a:prstGeom>
          <a:solidFill>
            <a:srgbClr val="FFFF00"/>
          </a:solidFill>
          <a:ln w="9525">
            <a:solidFill>
              <a:schemeClr val="accent1">
                <a:lumMod val="20000"/>
                <a:lumOff val="80000"/>
              </a:schemeClr>
            </a:solidFill>
            <a:miter lim="800000"/>
            <a:headEnd/>
            <a:tailEnd/>
          </a:ln>
        </p:spPr>
        <p:txBody>
          <a:bodyPr/>
          <a:lstStyle/>
          <a:p>
            <a:pPr algn="ctr">
              <a:defRPr/>
            </a:pPr>
            <a:r>
              <a:rPr lang="en-GB" altLang="ko-KR" sz="2800" b="1" dirty="0">
                <a:effectLst>
                  <a:outerShdw blurRad="38100" dist="38100" dir="2700000" algn="tl">
                    <a:srgbClr val="000000">
                      <a:alpha val="43137"/>
                    </a:srgbClr>
                  </a:outerShdw>
                </a:effectLst>
                <a:latin typeface="Comic Sans MS" pitchFamily="66" charset="0"/>
              </a:rPr>
              <a:t>L</a:t>
            </a:r>
          </a:p>
        </p:txBody>
      </p:sp>
      <p:sp>
        <p:nvSpPr>
          <p:cNvPr id="6" name="Footer Placeholder 5"/>
          <p:cNvSpPr>
            <a:spLocks noGrp="1"/>
          </p:cNvSpPr>
          <p:nvPr>
            <p:ph type="ftr" sz="quarter" idx="11"/>
          </p:nvPr>
        </p:nvSpPr>
        <p:spPr/>
        <p:txBody>
          <a:bodyPr/>
          <a:lstStyle/>
          <a:p>
            <a:pPr>
              <a:defRPr/>
            </a:pPr>
            <a:r>
              <a:rPr lang="en-ZA"/>
              <a:t>yasamansamsami@gmail.com</a:t>
            </a:r>
          </a:p>
        </p:txBody>
      </p:sp>
      <p:sp>
        <p:nvSpPr>
          <p:cNvPr id="29699" name="TextBox 7"/>
          <p:cNvSpPr txBox="1">
            <a:spLocks noChangeArrowheads="1"/>
          </p:cNvSpPr>
          <p:nvPr/>
        </p:nvSpPr>
        <p:spPr bwMode="auto">
          <a:xfrm>
            <a:off x="222250" y="482600"/>
            <a:ext cx="7921625" cy="1016000"/>
          </a:xfrm>
          <a:prstGeom prst="rect">
            <a:avLst/>
          </a:prstGeom>
          <a:noFill/>
          <a:ln w="9525">
            <a:noFill/>
            <a:miter lim="800000"/>
            <a:headEnd/>
            <a:tailEnd/>
          </a:ln>
        </p:spPr>
        <p:txBody>
          <a:bodyPr>
            <a:spAutoFit/>
          </a:bodyPr>
          <a:lstStyle/>
          <a:p>
            <a:pPr eaLnBrk="0" hangingPunct="0"/>
            <a:r>
              <a:rPr lang="en-US" sz="6000" b="1">
                <a:latin typeface="Garamond" pitchFamily="18" charset="0"/>
              </a:rPr>
              <a:t>Who are they?</a:t>
            </a:r>
          </a:p>
        </p:txBody>
      </p:sp>
      <p:pic>
        <p:nvPicPr>
          <p:cNvPr id="7" name="Picture 6"/>
          <p:cNvPicPr>
            <a:picLocks noChangeAspect="1"/>
          </p:cNvPicPr>
          <p:nvPr/>
        </p:nvPicPr>
        <p:blipFill>
          <a:blip r:embed="rId3">
            <a:extLst>
              <a:ext uri="{28A0092B-C50C-407E-A947-70E740481C1C}"/>
            </a:extLst>
          </a:blip>
          <a:stretch>
            <a:fillRect/>
          </a:stretch>
        </p:blipFill>
        <p:spPr>
          <a:xfrm>
            <a:off x="1436514" y="1498416"/>
            <a:ext cx="6270972" cy="41771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Left-Up Arrow 8"/>
          <p:cNvSpPr/>
          <p:nvPr/>
        </p:nvSpPr>
        <p:spPr>
          <a:xfrm rot="13212521">
            <a:off x="2517775" y="1898650"/>
            <a:ext cx="933450" cy="890588"/>
          </a:xfrm>
          <a:prstGeom prst="leftUpArrow">
            <a:avLst/>
          </a:prstGeom>
          <a:solidFill>
            <a:srgbClr val="FFFF00"/>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p>
        </p:txBody>
      </p:sp>
      <p:sp>
        <p:nvSpPr>
          <p:cNvPr id="11" name="TextBox 10"/>
          <p:cNvSpPr txBox="1">
            <a:spLocks noChangeArrowheads="1"/>
          </p:cNvSpPr>
          <p:nvPr/>
        </p:nvSpPr>
        <p:spPr bwMode="auto">
          <a:xfrm>
            <a:off x="3124200" y="5438775"/>
            <a:ext cx="2901950" cy="1093788"/>
          </a:xfrm>
          <a:prstGeom prst="rect">
            <a:avLst/>
          </a:prstGeom>
          <a:noFill/>
          <a:ln w="9525">
            <a:noFill/>
            <a:miter lim="800000"/>
            <a:headEnd/>
            <a:tailEnd/>
          </a:ln>
        </p:spPr>
        <p:txBody>
          <a:bodyPr>
            <a:spAutoFit/>
          </a:bodyPr>
          <a:lstStyle/>
          <a:p>
            <a:pPr eaLnBrk="0" hangingPunct="0"/>
            <a:r>
              <a:rPr lang="en-US" sz="6500" b="1">
                <a:solidFill>
                  <a:srgbClr val="006666"/>
                </a:solidFill>
                <a:latin typeface="Garamond" pitchFamily="18" charset="0"/>
              </a:rPr>
              <a:t>agents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hlinkClick r:id="rId2" action="ppaction://hlinksldjump"/>
          </p:cNvPr>
          <p:cNvSpPr txBox="1">
            <a:spLocks noChangeArrowheads="1"/>
          </p:cNvSpPr>
          <p:nvPr/>
        </p:nvSpPr>
        <p:spPr bwMode="auto">
          <a:xfrm>
            <a:off x="8143875" y="0"/>
            <a:ext cx="1000125" cy="785813"/>
          </a:xfrm>
          <a:prstGeom prst="cloud">
            <a:avLst/>
          </a:prstGeom>
          <a:solidFill>
            <a:srgbClr val="FFFF00"/>
          </a:solidFill>
          <a:ln w="9525">
            <a:solidFill>
              <a:schemeClr val="accent1">
                <a:lumMod val="20000"/>
                <a:lumOff val="80000"/>
              </a:schemeClr>
            </a:solidFill>
            <a:miter lim="800000"/>
            <a:headEnd/>
            <a:tailEnd/>
          </a:ln>
        </p:spPr>
        <p:txBody>
          <a:bodyPr/>
          <a:lstStyle/>
          <a:p>
            <a:pPr algn="ctr">
              <a:defRPr/>
            </a:pPr>
            <a:r>
              <a:rPr lang="en-GB" altLang="ko-KR" sz="2800" b="1" dirty="0">
                <a:effectLst>
                  <a:outerShdw blurRad="38100" dist="38100" dir="2700000" algn="tl">
                    <a:srgbClr val="000000">
                      <a:alpha val="43137"/>
                    </a:srgbClr>
                  </a:outerShdw>
                </a:effectLst>
                <a:latin typeface="Comic Sans MS" pitchFamily="66" charset="0"/>
              </a:rPr>
              <a:t>M</a:t>
            </a:r>
          </a:p>
        </p:txBody>
      </p:sp>
      <p:pic>
        <p:nvPicPr>
          <p:cNvPr id="30722" name="Picture 2"/>
          <p:cNvPicPr>
            <a:picLocks noChangeAspect="1"/>
          </p:cNvPicPr>
          <p:nvPr/>
        </p:nvPicPr>
        <p:blipFill>
          <a:blip r:embed="rId3"/>
          <a:srcRect/>
          <a:stretch>
            <a:fillRect/>
          </a:stretch>
        </p:blipFill>
        <p:spPr bwMode="auto">
          <a:xfrm>
            <a:off x="2055813" y="692150"/>
            <a:ext cx="6076950" cy="616585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pPr>
              <a:defRPr/>
            </a:pPr>
            <a:r>
              <a:rPr lang="en-ZA"/>
              <a:t>yasamansamsami@gmail.com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hlinkClick r:id="rId2" action="ppaction://hlinksldjump"/>
          </p:cNvPr>
          <p:cNvSpPr txBox="1">
            <a:spLocks noChangeArrowheads="1"/>
          </p:cNvSpPr>
          <p:nvPr/>
        </p:nvSpPr>
        <p:spPr bwMode="auto">
          <a:xfrm>
            <a:off x="8143875" y="0"/>
            <a:ext cx="1000125" cy="785813"/>
          </a:xfrm>
          <a:prstGeom prst="cloud">
            <a:avLst/>
          </a:prstGeom>
          <a:solidFill>
            <a:srgbClr val="FFFF00"/>
          </a:solidFill>
          <a:ln w="9525">
            <a:solidFill>
              <a:schemeClr val="accent1">
                <a:lumMod val="20000"/>
                <a:lumOff val="80000"/>
              </a:schemeClr>
            </a:solidFill>
            <a:miter lim="800000"/>
            <a:headEnd/>
            <a:tailEnd/>
          </a:ln>
        </p:spPr>
        <p:txBody>
          <a:bodyPr/>
          <a:lstStyle/>
          <a:p>
            <a:pPr algn="ctr">
              <a:defRPr/>
            </a:pPr>
            <a:r>
              <a:rPr lang="en-GB" altLang="ko-KR" sz="2800" b="1" dirty="0">
                <a:effectLst>
                  <a:outerShdw blurRad="38100" dist="38100" dir="2700000" algn="tl">
                    <a:srgbClr val="000000">
                      <a:alpha val="43137"/>
                    </a:srgbClr>
                  </a:outerShdw>
                </a:effectLst>
                <a:latin typeface="Comic Sans MS" pitchFamily="66" charset="0"/>
              </a:rPr>
              <a:t>N</a:t>
            </a:r>
          </a:p>
        </p:txBody>
      </p:sp>
      <p:sp>
        <p:nvSpPr>
          <p:cNvPr id="6" name="Footer Placeholder 5"/>
          <p:cNvSpPr>
            <a:spLocks noGrp="1"/>
          </p:cNvSpPr>
          <p:nvPr>
            <p:ph type="ftr" sz="quarter" idx="11"/>
          </p:nvPr>
        </p:nvSpPr>
        <p:spPr/>
        <p:txBody>
          <a:bodyPr/>
          <a:lstStyle/>
          <a:p>
            <a:pPr>
              <a:defRPr/>
            </a:pPr>
            <a:r>
              <a:rPr lang="en-ZA"/>
              <a:t>yasamansamsami@gmail.com</a:t>
            </a:r>
          </a:p>
        </p:txBody>
      </p:sp>
      <p:sp>
        <p:nvSpPr>
          <p:cNvPr id="31747" name="TextBox 7"/>
          <p:cNvSpPr txBox="1">
            <a:spLocks noChangeArrowheads="1"/>
          </p:cNvSpPr>
          <p:nvPr/>
        </p:nvSpPr>
        <p:spPr bwMode="auto">
          <a:xfrm>
            <a:off x="222250" y="350838"/>
            <a:ext cx="7921625" cy="1939925"/>
          </a:xfrm>
          <a:prstGeom prst="rect">
            <a:avLst/>
          </a:prstGeom>
          <a:noFill/>
          <a:ln w="9525">
            <a:noFill/>
            <a:miter lim="800000"/>
            <a:headEnd/>
            <a:tailEnd/>
          </a:ln>
        </p:spPr>
        <p:txBody>
          <a:bodyPr>
            <a:spAutoFit/>
          </a:bodyPr>
          <a:lstStyle/>
          <a:p>
            <a:pPr eaLnBrk="0" hangingPunct="0"/>
            <a:r>
              <a:rPr lang="en-US" sz="6000" b="1">
                <a:latin typeface="Garamond" pitchFamily="18" charset="0"/>
              </a:rPr>
              <a:t>What are these people doing?</a:t>
            </a:r>
          </a:p>
        </p:txBody>
      </p:sp>
      <p:pic>
        <p:nvPicPr>
          <p:cNvPr id="7" name="Picture 6"/>
          <p:cNvPicPr>
            <a:picLocks noChangeAspect="1"/>
          </p:cNvPicPr>
          <p:nvPr/>
        </p:nvPicPr>
        <p:blipFill>
          <a:blip r:embed="rId3">
            <a:extLst>
              <a:ext uri="{28A0092B-C50C-407E-A947-70E740481C1C}"/>
            </a:extLst>
          </a:blip>
          <a:stretch>
            <a:fillRect/>
          </a:stretch>
        </p:blipFill>
        <p:spPr>
          <a:xfrm>
            <a:off x="1651000" y="2290081"/>
            <a:ext cx="5842000" cy="36449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TextBox 8"/>
          <p:cNvSpPr txBox="1">
            <a:spLocks noChangeArrowheads="1"/>
          </p:cNvSpPr>
          <p:nvPr/>
        </p:nvSpPr>
        <p:spPr bwMode="auto">
          <a:xfrm rot="-1245089">
            <a:off x="719138" y="3114675"/>
            <a:ext cx="7705725" cy="1939925"/>
          </a:xfrm>
          <a:prstGeom prst="rect">
            <a:avLst/>
          </a:prstGeom>
          <a:solidFill>
            <a:srgbClr val="FF99FF"/>
          </a:solidFill>
          <a:ln w="9525">
            <a:noFill/>
            <a:miter lim="800000"/>
            <a:headEnd/>
            <a:tailEnd/>
          </a:ln>
        </p:spPr>
        <p:txBody>
          <a:bodyPr>
            <a:spAutoFit/>
          </a:bodyPr>
          <a:lstStyle/>
          <a:p>
            <a:pPr eaLnBrk="0" hangingPunct="0"/>
            <a:r>
              <a:rPr lang="en-US" sz="6000" b="1">
                <a:solidFill>
                  <a:srgbClr val="006666"/>
                </a:solidFill>
                <a:latin typeface="Garamond" pitchFamily="18" charset="0"/>
              </a:rPr>
              <a:t>They’re going through security.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hlinkClick r:id="rId2" action="ppaction://hlinksldjump"/>
          </p:cNvPr>
          <p:cNvSpPr txBox="1">
            <a:spLocks noChangeArrowheads="1"/>
          </p:cNvSpPr>
          <p:nvPr/>
        </p:nvSpPr>
        <p:spPr bwMode="auto">
          <a:xfrm>
            <a:off x="8143875" y="0"/>
            <a:ext cx="1000125" cy="785813"/>
          </a:xfrm>
          <a:prstGeom prst="cloud">
            <a:avLst/>
          </a:prstGeom>
          <a:solidFill>
            <a:srgbClr val="FFFF00"/>
          </a:solidFill>
          <a:ln w="9525">
            <a:solidFill>
              <a:schemeClr val="accent1">
                <a:lumMod val="20000"/>
                <a:lumOff val="80000"/>
              </a:schemeClr>
            </a:solidFill>
            <a:miter lim="800000"/>
            <a:headEnd/>
            <a:tailEnd/>
          </a:ln>
        </p:spPr>
        <p:txBody>
          <a:bodyPr/>
          <a:lstStyle/>
          <a:p>
            <a:pPr algn="ctr">
              <a:defRPr/>
            </a:pPr>
            <a:r>
              <a:rPr lang="en-GB" altLang="ko-KR" sz="2800" b="1" dirty="0">
                <a:effectLst>
                  <a:outerShdw blurRad="38100" dist="38100" dir="2700000" algn="tl">
                    <a:srgbClr val="000000">
                      <a:alpha val="43137"/>
                    </a:srgbClr>
                  </a:outerShdw>
                </a:effectLst>
                <a:latin typeface="Comic Sans MS" pitchFamily="66" charset="0"/>
              </a:rPr>
              <a:t>O</a:t>
            </a:r>
          </a:p>
        </p:txBody>
      </p:sp>
      <p:sp>
        <p:nvSpPr>
          <p:cNvPr id="6" name="Footer Placeholder 5"/>
          <p:cNvSpPr>
            <a:spLocks noGrp="1"/>
          </p:cNvSpPr>
          <p:nvPr>
            <p:ph type="ftr" sz="quarter" idx="11"/>
          </p:nvPr>
        </p:nvSpPr>
        <p:spPr/>
        <p:txBody>
          <a:bodyPr/>
          <a:lstStyle/>
          <a:p>
            <a:pPr>
              <a:defRPr/>
            </a:pPr>
            <a:r>
              <a:rPr lang="en-ZA"/>
              <a:t>yasamansamsami@gmail.com</a:t>
            </a:r>
          </a:p>
        </p:txBody>
      </p:sp>
      <p:sp>
        <p:nvSpPr>
          <p:cNvPr id="32771" name="TextBox 7"/>
          <p:cNvSpPr txBox="1">
            <a:spLocks noChangeArrowheads="1"/>
          </p:cNvSpPr>
          <p:nvPr/>
        </p:nvSpPr>
        <p:spPr bwMode="auto">
          <a:xfrm>
            <a:off x="323850" y="692150"/>
            <a:ext cx="7920038" cy="1939925"/>
          </a:xfrm>
          <a:prstGeom prst="rect">
            <a:avLst/>
          </a:prstGeom>
          <a:noFill/>
          <a:ln w="9525">
            <a:noFill/>
            <a:miter lim="800000"/>
            <a:headEnd/>
            <a:tailEnd/>
          </a:ln>
        </p:spPr>
        <p:txBody>
          <a:bodyPr>
            <a:spAutoFit/>
          </a:bodyPr>
          <a:lstStyle/>
          <a:p>
            <a:pPr eaLnBrk="0" hangingPunct="0"/>
            <a:r>
              <a:rPr lang="en-US" sz="6000" b="1">
                <a:latin typeface="Garamond" pitchFamily="18" charset="0"/>
              </a:rPr>
              <a:t>What is the meaning of </a:t>
            </a:r>
            <a:r>
              <a:rPr lang="en-US" sz="6000" b="1">
                <a:solidFill>
                  <a:srgbClr val="FF0066"/>
                </a:solidFill>
                <a:latin typeface="Garamond" pitchFamily="18" charset="0"/>
              </a:rPr>
              <a:t>guest</a:t>
            </a:r>
            <a:r>
              <a:rPr lang="en-US" sz="6000" b="1">
                <a:latin typeface="Garamond" pitchFamily="18" charset="0"/>
              </a:rPr>
              <a:t>?</a:t>
            </a:r>
          </a:p>
        </p:txBody>
      </p:sp>
      <p:sp>
        <p:nvSpPr>
          <p:cNvPr id="9" name="TextBox 8"/>
          <p:cNvSpPr txBox="1">
            <a:spLocks noChangeArrowheads="1"/>
          </p:cNvSpPr>
          <p:nvPr/>
        </p:nvSpPr>
        <p:spPr bwMode="auto">
          <a:xfrm>
            <a:off x="323850" y="3141663"/>
            <a:ext cx="7704138" cy="1938337"/>
          </a:xfrm>
          <a:prstGeom prst="rect">
            <a:avLst/>
          </a:prstGeom>
          <a:noFill/>
          <a:ln w="9525">
            <a:noFill/>
            <a:miter lim="800000"/>
            <a:headEnd/>
            <a:tailEnd/>
          </a:ln>
        </p:spPr>
        <p:txBody>
          <a:bodyPr>
            <a:spAutoFit/>
          </a:bodyPr>
          <a:lstStyle/>
          <a:p>
            <a:pPr eaLnBrk="0" hangingPunct="0"/>
            <a:r>
              <a:rPr lang="en-US" sz="6000" b="1">
                <a:solidFill>
                  <a:srgbClr val="006666"/>
                </a:solidFill>
                <a:latin typeface="Garamond" pitchFamily="18" charset="0"/>
              </a:rPr>
              <a:t>a person staying in a hotel or your home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hlinkClick r:id="rId2" action="ppaction://hlinksldjump"/>
          </p:cNvPr>
          <p:cNvSpPr txBox="1">
            <a:spLocks noChangeArrowheads="1"/>
          </p:cNvSpPr>
          <p:nvPr/>
        </p:nvSpPr>
        <p:spPr bwMode="auto">
          <a:xfrm>
            <a:off x="8143875" y="0"/>
            <a:ext cx="1000125" cy="785813"/>
          </a:xfrm>
          <a:prstGeom prst="cloud">
            <a:avLst/>
          </a:prstGeom>
          <a:solidFill>
            <a:srgbClr val="FFFF00"/>
          </a:solidFill>
          <a:ln w="9525">
            <a:solidFill>
              <a:schemeClr val="accent1">
                <a:lumMod val="20000"/>
                <a:lumOff val="80000"/>
              </a:schemeClr>
            </a:solidFill>
            <a:miter lim="800000"/>
            <a:headEnd/>
            <a:tailEnd/>
          </a:ln>
        </p:spPr>
        <p:txBody>
          <a:bodyPr/>
          <a:lstStyle/>
          <a:p>
            <a:pPr algn="ctr">
              <a:defRPr/>
            </a:pPr>
            <a:r>
              <a:rPr lang="en-GB" altLang="ko-KR" sz="2800" b="1" dirty="0">
                <a:effectLst>
                  <a:outerShdw blurRad="38100" dist="38100" dir="2700000" algn="tl">
                    <a:srgbClr val="000000">
                      <a:alpha val="43137"/>
                    </a:srgbClr>
                  </a:outerShdw>
                </a:effectLst>
                <a:latin typeface="Comic Sans MS" pitchFamily="66" charset="0"/>
              </a:rPr>
              <a:t>P</a:t>
            </a:r>
          </a:p>
        </p:txBody>
      </p:sp>
      <p:pic>
        <p:nvPicPr>
          <p:cNvPr id="33794" name="Picture 2"/>
          <p:cNvPicPr>
            <a:picLocks noChangeAspect="1"/>
          </p:cNvPicPr>
          <p:nvPr/>
        </p:nvPicPr>
        <p:blipFill>
          <a:blip r:embed="rId3"/>
          <a:srcRect/>
          <a:stretch>
            <a:fillRect/>
          </a:stretch>
        </p:blipFill>
        <p:spPr bwMode="auto">
          <a:xfrm>
            <a:off x="2055813" y="692150"/>
            <a:ext cx="6076950" cy="6165850"/>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pPr>
              <a:defRPr/>
            </a:pPr>
            <a:r>
              <a:rPr lang="en-ZA"/>
              <a:t>yasamansamsami@gmail.com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hlinkClick r:id="rId2" action="ppaction://hlinksldjump"/>
          </p:cNvPr>
          <p:cNvSpPr txBox="1">
            <a:spLocks noChangeArrowheads="1"/>
          </p:cNvSpPr>
          <p:nvPr/>
        </p:nvSpPr>
        <p:spPr bwMode="auto">
          <a:xfrm>
            <a:off x="8143875" y="0"/>
            <a:ext cx="1000125" cy="785813"/>
          </a:xfrm>
          <a:prstGeom prst="cloud">
            <a:avLst/>
          </a:prstGeom>
          <a:solidFill>
            <a:srgbClr val="FFFF00"/>
          </a:solidFill>
          <a:ln w="9525">
            <a:solidFill>
              <a:schemeClr val="accent1">
                <a:lumMod val="20000"/>
                <a:lumOff val="80000"/>
              </a:schemeClr>
            </a:solidFill>
            <a:miter lim="800000"/>
            <a:headEnd/>
            <a:tailEnd/>
          </a:ln>
        </p:spPr>
        <p:txBody>
          <a:bodyPr/>
          <a:lstStyle/>
          <a:p>
            <a:pPr algn="ctr">
              <a:defRPr/>
            </a:pPr>
            <a:r>
              <a:rPr lang="en-GB" altLang="ko-KR" sz="2800" b="1" dirty="0">
                <a:effectLst>
                  <a:outerShdw blurRad="38100" dist="38100" dir="2700000" algn="tl">
                    <a:srgbClr val="000000">
                      <a:alpha val="43137"/>
                    </a:srgbClr>
                  </a:outerShdw>
                </a:effectLst>
                <a:latin typeface="Comic Sans MS" pitchFamily="66" charset="0"/>
              </a:rPr>
              <a:t>Q</a:t>
            </a:r>
          </a:p>
        </p:txBody>
      </p:sp>
      <p:sp>
        <p:nvSpPr>
          <p:cNvPr id="5" name="Footer Placeholder 4"/>
          <p:cNvSpPr>
            <a:spLocks noGrp="1"/>
          </p:cNvSpPr>
          <p:nvPr>
            <p:ph type="ftr" sz="quarter" idx="11"/>
          </p:nvPr>
        </p:nvSpPr>
        <p:spPr/>
        <p:txBody>
          <a:bodyPr/>
          <a:lstStyle/>
          <a:p>
            <a:pPr>
              <a:defRPr/>
            </a:pPr>
            <a:r>
              <a:rPr lang="en-ZA"/>
              <a:t>yasamansamsami@gmail.com</a:t>
            </a:r>
          </a:p>
        </p:txBody>
      </p:sp>
      <p:sp>
        <p:nvSpPr>
          <p:cNvPr id="34819" name="TextBox 6"/>
          <p:cNvSpPr txBox="1">
            <a:spLocks noChangeArrowheads="1"/>
          </p:cNvSpPr>
          <p:nvPr/>
        </p:nvSpPr>
        <p:spPr bwMode="auto">
          <a:xfrm>
            <a:off x="323850" y="692150"/>
            <a:ext cx="7920038" cy="1939925"/>
          </a:xfrm>
          <a:prstGeom prst="rect">
            <a:avLst/>
          </a:prstGeom>
          <a:noFill/>
          <a:ln w="9525">
            <a:noFill/>
            <a:miter lim="800000"/>
            <a:headEnd/>
            <a:tailEnd/>
          </a:ln>
        </p:spPr>
        <p:txBody>
          <a:bodyPr>
            <a:spAutoFit/>
          </a:bodyPr>
          <a:lstStyle/>
          <a:p>
            <a:pPr eaLnBrk="0" hangingPunct="0"/>
            <a:r>
              <a:rPr lang="en-US" sz="6000" b="1">
                <a:latin typeface="Garamond" pitchFamily="18" charset="0"/>
              </a:rPr>
              <a:t>What is the meaning of </a:t>
            </a:r>
            <a:r>
              <a:rPr lang="en-US" sz="6000" b="1">
                <a:solidFill>
                  <a:srgbClr val="FF0066"/>
                </a:solidFill>
                <a:latin typeface="Garamond" pitchFamily="18" charset="0"/>
              </a:rPr>
              <a:t>book a room</a:t>
            </a:r>
            <a:r>
              <a:rPr lang="en-US" sz="6000" b="1">
                <a:latin typeface="Garamond" pitchFamily="18" charset="0"/>
              </a:rPr>
              <a:t>?</a:t>
            </a:r>
          </a:p>
        </p:txBody>
      </p:sp>
      <p:sp>
        <p:nvSpPr>
          <p:cNvPr id="8" name="TextBox 7"/>
          <p:cNvSpPr txBox="1">
            <a:spLocks noChangeArrowheads="1"/>
          </p:cNvSpPr>
          <p:nvPr/>
        </p:nvSpPr>
        <p:spPr bwMode="auto">
          <a:xfrm>
            <a:off x="314325" y="2852738"/>
            <a:ext cx="8577263" cy="2862262"/>
          </a:xfrm>
          <a:prstGeom prst="rect">
            <a:avLst/>
          </a:prstGeom>
          <a:noFill/>
          <a:ln w="9525">
            <a:noFill/>
            <a:miter lim="800000"/>
            <a:headEnd/>
            <a:tailEnd/>
          </a:ln>
        </p:spPr>
        <p:txBody>
          <a:bodyPr>
            <a:spAutoFit/>
          </a:bodyPr>
          <a:lstStyle/>
          <a:p>
            <a:pPr eaLnBrk="0" hangingPunct="0"/>
            <a:r>
              <a:rPr lang="en-US" sz="6000" b="1">
                <a:solidFill>
                  <a:srgbClr val="006666"/>
                </a:solidFill>
                <a:latin typeface="Garamond" pitchFamily="18" charset="0"/>
              </a:rPr>
              <a:t>Ask a hotel to keep a room for you for a future date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99FF"/>
            </a:gs>
            <a:gs pos="38000">
              <a:srgbClr val="FF99FF"/>
            </a:gs>
            <a:gs pos="67999">
              <a:srgbClr val="85C2FF"/>
            </a:gs>
            <a:gs pos="100000">
              <a:srgbClr val="C4D6EB"/>
            </a:gs>
          </a:gsLst>
          <a:lin ang="5400000"/>
        </a:gradFill>
        <a:effectLst/>
      </p:bgPr>
    </p:bg>
    <p:spTree>
      <p:nvGrpSpPr>
        <p:cNvPr id="1" name=""/>
        <p:cNvGrpSpPr/>
        <p:nvPr/>
      </p:nvGrpSpPr>
      <p:grpSpPr>
        <a:xfrm>
          <a:off x="0" y="0"/>
          <a:ext cx="0" cy="0"/>
          <a:chOff x="0" y="0"/>
          <a:chExt cx="0" cy="0"/>
        </a:xfrm>
      </p:grpSpPr>
      <p:sp>
        <p:nvSpPr>
          <p:cNvPr id="5" name="TextBox 4">
            <a:hlinkClick r:id="rId3" action="ppaction://hlinksldjump"/>
          </p:cNvPr>
          <p:cNvSpPr txBox="1">
            <a:spLocks noChangeArrowheads="1"/>
          </p:cNvSpPr>
          <p:nvPr/>
        </p:nvSpPr>
        <p:spPr bwMode="auto">
          <a:xfrm>
            <a:off x="1828800" y="0"/>
            <a:ext cx="1752600" cy="1295400"/>
          </a:xfrm>
          <a:prstGeom prst="cloud">
            <a:avLst/>
          </a:prstGeom>
          <a:solidFill>
            <a:srgbClr val="FFFF00"/>
          </a:solidFill>
          <a:ln w="9525">
            <a:noFill/>
            <a:miter lim="800000"/>
            <a:headEnd/>
            <a:tailEnd/>
          </a:ln>
        </p:spPr>
        <p:txBody>
          <a:bodyPr/>
          <a:lstStyle/>
          <a:p>
            <a:pPr algn="ctr">
              <a:defRPr/>
            </a:pPr>
            <a:r>
              <a:rPr lang="en-US" altLang="ko-KR" sz="4000" b="1" dirty="0">
                <a:effectLst>
                  <a:outerShdw blurRad="38100" dist="38100" dir="2700000" algn="tl">
                    <a:srgbClr val="000000">
                      <a:alpha val="43137"/>
                    </a:srgbClr>
                  </a:outerShdw>
                </a:effectLst>
                <a:latin typeface="Comic Sans MS" pitchFamily="66" charset="0"/>
              </a:rPr>
              <a:t>B</a:t>
            </a:r>
            <a:endParaRPr lang="en-GB" altLang="ko-KR" sz="4000" b="1" dirty="0">
              <a:effectLst>
                <a:outerShdw blurRad="38100" dist="38100" dir="2700000" algn="tl">
                  <a:srgbClr val="000000">
                    <a:alpha val="43137"/>
                  </a:srgbClr>
                </a:outerShdw>
              </a:effectLst>
              <a:latin typeface="Comic Sans MS" pitchFamily="66" charset="0"/>
            </a:endParaRPr>
          </a:p>
        </p:txBody>
      </p:sp>
      <p:sp>
        <p:nvSpPr>
          <p:cNvPr id="6" name="TextBox 5">
            <a:hlinkClick r:id="rId4" action="ppaction://hlinksldjump"/>
          </p:cNvPr>
          <p:cNvSpPr txBox="1">
            <a:spLocks noChangeArrowheads="1"/>
          </p:cNvSpPr>
          <p:nvPr/>
        </p:nvSpPr>
        <p:spPr bwMode="auto">
          <a:xfrm>
            <a:off x="3657600" y="1905000"/>
            <a:ext cx="1752600" cy="1295400"/>
          </a:xfrm>
          <a:prstGeom prst="cloud">
            <a:avLst/>
          </a:prstGeom>
          <a:solidFill>
            <a:srgbClr val="FFFF00"/>
          </a:solidFill>
          <a:ln w="9525">
            <a:noFill/>
            <a:miter lim="800000"/>
            <a:headEnd/>
            <a:tailEnd/>
          </a:ln>
        </p:spPr>
        <p:txBody>
          <a:bodyPr/>
          <a:lstStyle/>
          <a:p>
            <a:pPr algn="ctr">
              <a:defRPr/>
            </a:pPr>
            <a:r>
              <a:rPr lang="en-US" altLang="ko-KR" sz="4000" b="1" dirty="0">
                <a:effectLst>
                  <a:outerShdw blurRad="38100" dist="38100" dir="2700000" algn="tl">
                    <a:srgbClr val="000000">
                      <a:alpha val="43137"/>
                    </a:srgbClr>
                  </a:outerShdw>
                </a:effectLst>
                <a:latin typeface="Comic Sans MS" pitchFamily="66" charset="0"/>
              </a:rPr>
              <a:t>H</a:t>
            </a:r>
            <a:endParaRPr lang="en-GB" altLang="ko-KR" sz="4000" b="1" dirty="0">
              <a:effectLst>
                <a:outerShdw blurRad="38100" dist="38100" dir="2700000" algn="tl">
                  <a:srgbClr val="000000">
                    <a:alpha val="43137"/>
                  </a:srgbClr>
                </a:outerShdw>
              </a:effectLst>
              <a:latin typeface="Comic Sans MS" pitchFamily="66" charset="0"/>
            </a:endParaRPr>
          </a:p>
        </p:txBody>
      </p:sp>
      <p:sp>
        <p:nvSpPr>
          <p:cNvPr id="7" name="TextBox 6">
            <a:hlinkClick r:id="rId5" action="ppaction://hlinksldjump"/>
          </p:cNvPr>
          <p:cNvSpPr txBox="1">
            <a:spLocks noChangeArrowheads="1"/>
          </p:cNvSpPr>
          <p:nvPr/>
        </p:nvSpPr>
        <p:spPr bwMode="auto">
          <a:xfrm>
            <a:off x="7239000" y="0"/>
            <a:ext cx="1752600" cy="1295400"/>
          </a:xfrm>
          <a:prstGeom prst="cloud">
            <a:avLst/>
          </a:prstGeom>
          <a:solidFill>
            <a:srgbClr val="FFFF00"/>
          </a:solidFill>
          <a:ln w="9525">
            <a:noFill/>
            <a:miter lim="800000"/>
            <a:headEnd/>
            <a:tailEnd/>
          </a:ln>
        </p:spPr>
        <p:txBody>
          <a:bodyPr/>
          <a:lstStyle/>
          <a:p>
            <a:pPr algn="ctr">
              <a:defRPr/>
            </a:pPr>
            <a:r>
              <a:rPr lang="en-US" altLang="ko-KR" sz="4000" b="1" dirty="0">
                <a:effectLst>
                  <a:outerShdw blurRad="38100" dist="38100" dir="2700000" algn="tl">
                    <a:srgbClr val="000000">
                      <a:alpha val="43137"/>
                    </a:srgbClr>
                  </a:outerShdw>
                </a:effectLst>
                <a:latin typeface="Comic Sans MS" pitchFamily="66" charset="0"/>
              </a:rPr>
              <a:t>E</a:t>
            </a:r>
            <a:endParaRPr lang="en-GB" altLang="ko-KR" sz="4000" b="1" dirty="0">
              <a:effectLst>
                <a:outerShdw blurRad="38100" dist="38100" dir="2700000" algn="tl">
                  <a:srgbClr val="000000">
                    <a:alpha val="43137"/>
                  </a:srgbClr>
                </a:outerShdw>
              </a:effectLst>
              <a:latin typeface="Comic Sans MS" pitchFamily="66" charset="0"/>
            </a:endParaRPr>
          </a:p>
        </p:txBody>
      </p:sp>
      <p:sp>
        <p:nvSpPr>
          <p:cNvPr id="8" name="TextBox 7">
            <a:hlinkClick r:id="rId6" action="ppaction://hlinksldjump"/>
          </p:cNvPr>
          <p:cNvSpPr txBox="1">
            <a:spLocks noChangeArrowheads="1"/>
          </p:cNvSpPr>
          <p:nvPr/>
        </p:nvSpPr>
        <p:spPr bwMode="auto">
          <a:xfrm>
            <a:off x="3657600" y="0"/>
            <a:ext cx="1752600" cy="1295400"/>
          </a:xfrm>
          <a:prstGeom prst="cloud">
            <a:avLst/>
          </a:prstGeom>
          <a:solidFill>
            <a:srgbClr val="FFFF00"/>
          </a:solidFill>
          <a:ln w="9525">
            <a:noFill/>
            <a:miter lim="800000"/>
            <a:headEnd/>
            <a:tailEnd/>
          </a:ln>
        </p:spPr>
        <p:txBody>
          <a:bodyPr/>
          <a:lstStyle/>
          <a:p>
            <a:pPr algn="ctr">
              <a:defRPr/>
            </a:pPr>
            <a:r>
              <a:rPr lang="en-US" altLang="ko-KR" sz="4000" b="1" dirty="0">
                <a:effectLst>
                  <a:outerShdw blurRad="38100" dist="38100" dir="2700000" algn="tl">
                    <a:srgbClr val="000000">
                      <a:alpha val="43137"/>
                    </a:srgbClr>
                  </a:outerShdw>
                </a:effectLst>
                <a:latin typeface="Comic Sans MS" pitchFamily="66" charset="0"/>
              </a:rPr>
              <a:t>C</a:t>
            </a:r>
            <a:endParaRPr lang="en-GB" altLang="ko-KR" sz="4000" b="1" dirty="0">
              <a:effectLst>
                <a:outerShdw blurRad="38100" dist="38100" dir="2700000" algn="tl">
                  <a:srgbClr val="000000">
                    <a:alpha val="43137"/>
                  </a:srgbClr>
                </a:outerShdw>
              </a:effectLst>
              <a:latin typeface="Comic Sans MS" pitchFamily="66" charset="0"/>
            </a:endParaRPr>
          </a:p>
        </p:txBody>
      </p:sp>
      <p:sp>
        <p:nvSpPr>
          <p:cNvPr id="9" name="TextBox 8">
            <a:hlinkClick r:id="rId7" action="ppaction://hlinksldjump"/>
          </p:cNvPr>
          <p:cNvSpPr txBox="1">
            <a:spLocks noChangeArrowheads="1"/>
          </p:cNvSpPr>
          <p:nvPr/>
        </p:nvSpPr>
        <p:spPr bwMode="auto">
          <a:xfrm>
            <a:off x="0" y="0"/>
            <a:ext cx="1752600" cy="1295400"/>
          </a:xfrm>
          <a:prstGeom prst="cloud">
            <a:avLst/>
          </a:prstGeom>
          <a:solidFill>
            <a:srgbClr val="FFFF00"/>
          </a:solidFill>
          <a:ln w="9525">
            <a:noFill/>
            <a:miter lim="800000"/>
            <a:headEnd/>
            <a:tailEnd/>
          </a:ln>
        </p:spPr>
        <p:txBody>
          <a:bodyPr/>
          <a:lstStyle/>
          <a:p>
            <a:pPr algn="ctr">
              <a:defRPr/>
            </a:pPr>
            <a:r>
              <a:rPr lang="en-US" altLang="ko-KR" sz="4000" b="1" dirty="0">
                <a:effectLst>
                  <a:outerShdw blurRad="38100" dist="38100" dir="2700000" algn="tl">
                    <a:srgbClr val="000000">
                      <a:alpha val="43137"/>
                    </a:srgbClr>
                  </a:outerShdw>
                </a:effectLst>
                <a:latin typeface="Comic Sans MS" pitchFamily="66" charset="0"/>
              </a:rPr>
              <a:t>A</a:t>
            </a:r>
            <a:endParaRPr lang="en-GB" altLang="ko-KR" sz="4000" b="1" dirty="0">
              <a:effectLst>
                <a:outerShdw blurRad="38100" dist="38100" dir="2700000" algn="tl">
                  <a:srgbClr val="000000">
                    <a:alpha val="43137"/>
                  </a:srgbClr>
                </a:outerShdw>
              </a:effectLst>
              <a:latin typeface="Comic Sans MS" pitchFamily="66" charset="0"/>
            </a:endParaRPr>
          </a:p>
        </p:txBody>
      </p:sp>
      <p:sp>
        <p:nvSpPr>
          <p:cNvPr id="10" name="TextBox 9">
            <a:hlinkClick r:id="rId8" action="ppaction://hlinksldjump"/>
          </p:cNvPr>
          <p:cNvSpPr txBox="1">
            <a:spLocks noChangeArrowheads="1"/>
          </p:cNvSpPr>
          <p:nvPr/>
        </p:nvSpPr>
        <p:spPr bwMode="auto">
          <a:xfrm>
            <a:off x="7391400" y="1905000"/>
            <a:ext cx="1752600" cy="1295400"/>
          </a:xfrm>
          <a:prstGeom prst="cloud">
            <a:avLst/>
          </a:prstGeom>
          <a:solidFill>
            <a:srgbClr val="FFFF00"/>
          </a:solidFill>
          <a:ln w="9525">
            <a:noFill/>
            <a:miter lim="800000"/>
            <a:headEnd/>
            <a:tailEnd/>
          </a:ln>
        </p:spPr>
        <p:txBody>
          <a:bodyPr/>
          <a:lstStyle/>
          <a:p>
            <a:pPr algn="ctr">
              <a:defRPr/>
            </a:pPr>
            <a:r>
              <a:rPr lang="en-US" altLang="ko-KR" sz="4000" b="1" dirty="0">
                <a:effectLst>
                  <a:outerShdw blurRad="38100" dist="38100" dir="2700000" algn="tl">
                    <a:srgbClr val="000000">
                      <a:alpha val="43137"/>
                    </a:srgbClr>
                  </a:outerShdw>
                </a:effectLst>
                <a:latin typeface="Comic Sans MS" pitchFamily="66" charset="0"/>
              </a:rPr>
              <a:t>J</a:t>
            </a:r>
            <a:endParaRPr lang="en-GB" altLang="ko-KR" sz="4000" b="1" dirty="0">
              <a:effectLst>
                <a:outerShdw blurRad="38100" dist="38100" dir="2700000" algn="tl">
                  <a:srgbClr val="000000">
                    <a:alpha val="43137"/>
                  </a:srgbClr>
                </a:outerShdw>
              </a:effectLst>
              <a:latin typeface="Comic Sans MS" pitchFamily="66" charset="0"/>
            </a:endParaRPr>
          </a:p>
        </p:txBody>
      </p:sp>
      <p:sp>
        <p:nvSpPr>
          <p:cNvPr id="11" name="TextBox 10">
            <a:hlinkClick r:id="rId9" action="ppaction://hlinksldjump"/>
          </p:cNvPr>
          <p:cNvSpPr txBox="1">
            <a:spLocks noChangeArrowheads="1"/>
          </p:cNvSpPr>
          <p:nvPr/>
        </p:nvSpPr>
        <p:spPr bwMode="auto">
          <a:xfrm>
            <a:off x="0" y="1905000"/>
            <a:ext cx="1752600" cy="1295400"/>
          </a:xfrm>
          <a:prstGeom prst="cloud">
            <a:avLst/>
          </a:prstGeom>
          <a:solidFill>
            <a:srgbClr val="FFFF00"/>
          </a:solidFill>
          <a:ln w="9525">
            <a:noFill/>
            <a:miter lim="800000"/>
            <a:headEnd/>
            <a:tailEnd/>
          </a:ln>
        </p:spPr>
        <p:txBody>
          <a:bodyPr/>
          <a:lstStyle/>
          <a:p>
            <a:pPr algn="ctr">
              <a:defRPr/>
            </a:pPr>
            <a:r>
              <a:rPr lang="en-US" altLang="ko-KR" sz="4000" b="1" dirty="0">
                <a:effectLst>
                  <a:outerShdw blurRad="38100" dist="38100" dir="2700000" algn="tl">
                    <a:srgbClr val="000000">
                      <a:alpha val="43137"/>
                    </a:srgbClr>
                  </a:outerShdw>
                </a:effectLst>
                <a:latin typeface="Comic Sans MS" pitchFamily="66" charset="0"/>
              </a:rPr>
              <a:t>F</a:t>
            </a:r>
            <a:endParaRPr lang="en-GB" altLang="ko-KR" sz="4000" b="1" dirty="0">
              <a:effectLst>
                <a:outerShdw blurRad="38100" dist="38100" dir="2700000" algn="tl">
                  <a:srgbClr val="000000">
                    <a:alpha val="43137"/>
                  </a:srgbClr>
                </a:outerShdw>
              </a:effectLst>
              <a:latin typeface="Comic Sans MS" pitchFamily="66" charset="0"/>
            </a:endParaRPr>
          </a:p>
        </p:txBody>
      </p:sp>
      <p:sp>
        <p:nvSpPr>
          <p:cNvPr id="12" name="TextBox 11">
            <a:hlinkClick r:id="rId10" action="ppaction://hlinksldjump"/>
          </p:cNvPr>
          <p:cNvSpPr txBox="1">
            <a:spLocks noChangeArrowheads="1"/>
          </p:cNvSpPr>
          <p:nvPr/>
        </p:nvSpPr>
        <p:spPr bwMode="auto">
          <a:xfrm>
            <a:off x="1857375" y="1928813"/>
            <a:ext cx="1752600" cy="1295400"/>
          </a:xfrm>
          <a:prstGeom prst="cloud">
            <a:avLst/>
          </a:prstGeom>
          <a:solidFill>
            <a:srgbClr val="FFFF00"/>
          </a:solidFill>
          <a:ln w="9525">
            <a:noFill/>
            <a:miter lim="800000"/>
            <a:headEnd/>
            <a:tailEnd/>
          </a:ln>
        </p:spPr>
        <p:txBody>
          <a:bodyPr/>
          <a:lstStyle/>
          <a:p>
            <a:pPr algn="ctr">
              <a:defRPr/>
            </a:pPr>
            <a:r>
              <a:rPr lang="en-US" altLang="ko-KR" sz="4000" b="1" dirty="0">
                <a:effectLst>
                  <a:outerShdw blurRad="38100" dist="38100" dir="2700000" algn="tl">
                    <a:srgbClr val="000000">
                      <a:alpha val="43137"/>
                    </a:srgbClr>
                  </a:outerShdw>
                </a:effectLst>
                <a:latin typeface="Comic Sans MS" pitchFamily="66" charset="0"/>
              </a:rPr>
              <a:t>G</a:t>
            </a:r>
            <a:endParaRPr lang="en-GB" altLang="ko-KR" sz="4000" b="1" dirty="0">
              <a:effectLst>
                <a:outerShdw blurRad="38100" dist="38100" dir="2700000" algn="tl">
                  <a:srgbClr val="000000">
                    <a:alpha val="43137"/>
                  </a:srgbClr>
                </a:outerShdw>
              </a:effectLst>
              <a:latin typeface="Comic Sans MS" pitchFamily="66" charset="0"/>
            </a:endParaRPr>
          </a:p>
        </p:txBody>
      </p:sp>
      <p:sp>
        <p:nvSpPr>
          <p:cNvPr id="13" name="TextBox 12">
            <a:hlinkClick r:id="rId11" action="ppaction://hlinksldjump"/>
          </p:cNvPr>
          <p:cNvSpPr txBox="1">
            <a:spLocks noChangeArrowheads="1"/>
          </p:cNvSpPr>
          <p:nvPr/>
        </p:nvSpPr>
        <p:spPr bwMode="auto">
          <a:xfrm>
            <a:off x="5486400" y="0"/>
            <a:ext cx="1752600" cy="1295400"/>
          </a:xfrm>
          <a:prstGeom prst="cloud">
            <a:avLst/>
          </a:prstGeom>
          <a:solidFill>
            <a:srgbClr val="FFFF00"/>
          </a:solidFill>
          <a:ln w="9525">
            <a:noFill/>
            <a:miter lim="800000"/>
            <a:headEnd/>
            <a:tailEnd/>
          </a:ln>
        </p:spPr>
        <p:txBody>
          <a:bodyPr/>
          <a:lstStyle/>
          <a:p>
            <a:pPr algn="ctr">
              <a:defRPr/>
            </a:pPr>
            <a:r>
              <a:rPr lang="en-US" altLang="ko-KR" sz="4000" b="1" dirty="0">
                <a:effectLst>
                  <a:outerShdw blurRad="38100" dist="38100" dir="2700000" algn="tl">
                    <a:srgbClr val="000000">
                      <a:alpha val="43137"/>
                    </a:srgbClr>
                  </a:outerShdw>
                </a:effectLst>
                <a:latin typeface="Comic Sans MS" pitchFamily="66" charset="0"/>
              </a:rPr>
              <a:t>D</a:t>
            </a:r>
            <a:endParaRPr lang="en-GB" altLang="ko-KR" sz="4000" b="1" dirty="0">
              <a:effectLst>
                <a:outerShdw blurRad="38100" dist="38100" dir="2700000" algn="tl">
                  <a:srgbClr val="000000">
                    <a:alpha val="43137"/>
                  </a:srgbClr>
                </a:outerShdw>
              </a:effectLst>
              <a:latin typeface="Comic Sans MS" pitchFamily="66" charset="0"/>
            </a:endParaRPr>
          </a:p>
        </p:txBody>
      </p:sp>
      <p:sp>
        <p:nvSpPr>
          <p:cNvPr id="14" name="TextBox 13">
            <a:hlinkClick r:id="rId12" action="ppaction://hlinksldjump"/>
          </p:cNvPr>
          <p:cNvSpPr txBox="1">
            <a:spLocks noChangeArrowheads="1"/>
          </p:cNvSpPr>
          <p:nvPr/>
        </p:nvSpPr>
        <p:spPr bwMode="auto">
          <a:xfrm>
            <a:off x="5486400" y="1905000"/>
            <a:ext cx="1752600" cy="1295400"/>
          </a:xfrm>
          <a:prstGeom prst="cloud">
            <a:avLst/>
          </a:prstGeom>
          <a:solidFill>
            <a:srgbClr val="FFFF00"/>
          </a:solidFill>
          <a:ln w="9525">
            <a:noFill/>
            <a:miter lim="800000"/>
            <a:headEnd/>
            <a:tailEnd/>
          </a:ln>
        </p:spPr>
        <p:txBody>
          <a:bodyPr/>
          <a:lstStyle/>
          <a:p>
            <a:pPr algn="ctr">
              <a:defRPr/>
            </a:pPr>
            <a:r>
              <a:rPr lang="en-US" altLang="ko-KR" sz="4000" b="1" dirty="0">
                <a:effectLst>
                  <a:outerShdw blurRad="38100" dist="38100" dir="2700000" algn="tl">
                    <a:srgbClr val="000000">
                      <a:alpha val="43137"/>
                    </a:srgbClr>
                  </a:outerShdw>
                </a:effectLst>
                <a:latin typeface="Comic Sans MS" pitchFamily="66" charset="0"/>
              </a:rPr>
              <a:t>I</a:t>
            </a:r>
            <a:endParaRPr lang="en-GB" altLang="ko-KR" sz="4000" b="1" dirty="0">
              <a:effectLst>
                <a:outerShdw blurRad="38100" dist="38100" dir="2700000" algn="tl">
                  <a:srgbClr val="000000">
                    <a:alpha val="43137"/>
                  </a:srgbClr>
                </a:outerShdw>
              </a:effectLst>
              <a:latin typeface="Comic Sans MS" pitchFamily="66" charset="0"/>
            </a:endParaRPr>
          </a:p>
        </p:txBody>
      </p:sp>
      <p:sp>
        <p:nvSpPr>
          <p:cNvPr id="15" name="TextBox 14">
            <a:hlinkClick r:id="rId13" action="ppaction://hlinksldjump"/>
          </p:cNvPr>
          <p:cNvSpPr txBox="1">
            <a:spLocks noChangeArrowheads="1"/>
          </p:cNvSpPr>
          <p:nvPr/>
        </p:nvSpPr>
        <p:spPr bwMode="auto">
          <a:xfrm>
            <a:off x="1828800" y="3657600"/>
            <a:ext cx="1752600" cy="1295400"/>
          </a:xfrm>
          <a:prstGeom prst="cloud">
            <a:avLst/>
          </a:prstGeom>
          <a:solidFill>
            <a:srgbClr val="FFFF00"/>
          </a:solidFill>
          <a:ln w="9525">
            <a:noFill/>
            <a:miter lim="800000"/>
            <a:headEnd/>
            <a:tailEnd/>
          </a:ln>
        </p:spPr>
        <p:txBody>
          <a:bodyPr/>
          <a:lstStyle/>
          <a:p>
            <a:pPr algn="ctr">
              <a:defRPr/>
            </a:pPr>
            <a:r>
              <a:rPr lang="en-US" altLang="ko-KR" sz="4000" b="1" dirty="0">
                <a:effectLst>
                  <a:outerShdw blurRad="38100" dist="38100" dir="2700000" algn="tl">
                    <a:srgbClr val="000000">
                      <a:alpha val="43137"/>
                    </a:srgbClr>
                  </a:outerShdw>
                </a:effectLst>
                <a:latin typeface="Comic Sans MS" pitchFamily="66" charset="0"/>
              </a:rPr>
              <a:t>L</a:t>
            </a:r>
            <a:endParaRPr lang="en-GB" altLang="ko-KR" sz="4000" b="1" dirty="0">
              <a:effectLst>
                <a:outerShdw blurRad="38100" dist="38100" dir="2700000" algn="tl">
                  <a:srgbClr val="000000">
                    <a:alpha val="43137"/>
                  </a:srgbClr>
                </a:outerShdw>
              </a:effectLst>
              <a:latin typeface="Comic Sans MS" pitchFamily="66" charset="0"/>
            </a:endParaRPr>
          </a:p>
        </p:txBody>
      </p:sp>
      <p:sp>
        <p:nvSpPr>
          <p:cNvPr id="16" name="TextBox 15">
            <a:hlinkClick r:id="rId14" action="ppaction://hlinksldjump"/>
          </p:cNvPr>
          <p:cNvSpPr txBox="1">
            <a:spLocks noChangeArrowheads="1"/>
          </p:cNvSpPr>
          <p:nvPr/>
        </p:nvSpPr>
        <p:spPr bwMode="auto">
          <a:xfrm>
            <a:off x="3657600" y="5562600"/>
            <a:ext cx="1752600" cy="1295400"/>
          </a:xfrm>
          <a:prstGeom prst="cloud">
            <a:avLst/>
          </a:prstGeom>
          <a:solidFill>
            <a:srgbClr val="FFFF00"/>
          </a:solidFill>
          <a:ln w="9525">
            <a:noFill/>
            <a:miter lim="800000"/>
            <a:headEnd/>
            <a:tailEnd/>
          </a:ln>
        </p:spPr>
        <p:txBody>
          <a:bodyPr/>
          <a:lstStyle/>
          <a:p>
            <a:pPr algn="ctr">
              <a:defRPr/>
            </a:pPr>
            <a:r>
              <a:rPr lang="en-US" altLang="ko-KR" sz="4000" b="1" dirty="0">
                <a:effectLst>
                  <a:outerShdw blurRad="38100" dist="38100" dir="2700000" algn="tl">
                    <a:srgbClr val="000000">
                      <a:alpha val="43137"/>
                    </a:srgbClr>
                  </a:outerShdw>
                </a:effectLst>
                <a:latin typeface="Comic Sans MS" pitchFamily="66" charset="0"/>
              </a:rPr>
              <a:t>R</a:t>
            </a:r>
            <a:endParaRPr lang="en-GB" altLang="ko-KR" sz="4000" b="1" dirty="0">
              <a:effectLst>
                <a:outerShdw blurRad="38100" dist="38100" dir="2700000" algn="tl">
                  <a:srgbClr val="000000">
                    <a:alpha val="43137"/>
                  </a:srgbClr>
                </a:outerShdw>
              </a:effectLst>
              <a:latin typeface="Comic Sans MS" pitchFamily="66" charset="0"/>
            </a:endParaRPr>
          </a:p>
        </p:txBody>
      </p:sp>
      <p:sp>
        <p:nvSpPr>
          <p:cNvPr id="17" name="TextBox 16">
            <a:hlinkClick r:id="rId15" action="ppaction://hlinksldjump"/>
          </p:cNvPr>
          <p:cNvSpPr txBox="1">
            <a:spLocks noChangeArrowheads="1"/>
          </p:cNvSpPr>
          <p:nvPr/>
        </p:nvSpPr>
        <p:spPr bwMode="auto">
          <a:xfrm>
            <a:off x="7239000" y="3657600"/>
            <a:ext cx="1752600" cy="1295400"/>
          </a:xfrm>
          <a:prstGeom prst="cloud">
            <a:avLst/>
          </a:prstGeom>
          <a:solidFill>
            <a:srgbClr val="FFFF00"/>
          </a:solidFill>
          <a:ln w="9525">
            <a:noFill/>
            <a:miter lim="800000"/>
            <a:headEnd/>
            <a:tailEnd/>
          </a:ln>
        </p:spPr>
        <p:txBody>
          <a:bodyPr/>
          <a:lstStyle/>
          <a:p>
            <a:pPr algn="ctr">
              <a:defRPr/>
            </a:pPr>
            <a:r>
              <a:rPr lang="en-US" altLang="ko-KR" sz="4000" b="1" dirty="0">
                <a:effectLst>
                  <a:outerShdw blurRad="38100" dist="38100" dir="2700000" algn="tl">
                    <a:srgbClr val="000000">
                      <a:alpha val="43137"/>
                    </a:srgbClr>
                  </a:outerShdw>
                </a:effectLst>
                <a:latin typeface="Comic Sans MS" pitchFamily="66" charset="0"/>
              </a:rPr>
              <a:t>O</a:t>
            </a:r>
            <a:endParaRPr lang="en-GB" altLang="ko-KR" sz="4000" b="1" dirty="0">
              <a:effectLst>
                <a:outerShdw blurRad="38100" dist="38100" dir="2700000" algn="tl">
                  <a:srgbClr val="000000">
                    <a:alpha val="43137"/>
                  </a:srgbClr>
                </a:outerShdw>
              </a:effectLst>
              <a:latin typeface="Comic Sans MS" pitchFamily="66" charset="0"/>
            </a:endParaRPr>
          </a:p>
        </p:txBody>
      </p:sp>
      <p:sp>
        <p:nvSpPr>
          <p:cNvPr id="18" name="TextBox 17">
            <a:hlinkClick r:id="rId16" action="ppaction://hlinksldjump"/>
          </p:cNvPr>
          <p:cNvSpPr txBox="1">
            <a:spLocks noChangeArrowheads="1"/>
          </p:cNvSpPr>
          <p:nvPr/>
        </p:nvSpPr>
        <p:spPr bwMode="auto">
          <a:xfrm>
            <a:off x="3657600" y="3657600"/>
            <a:ext cx="1752600" cy="1295400"/>
          </a:xfrm>
          <a:prstGeom prst="cloud">
            <a:avLst/>
          </a:prstGeom>
          <a:solidFill>
            <a:srgbClr val="FFFF00"/>
          </a:solidFill>
          <a:ln w="9525">
            <a:noFill/>
            <a:miter lim="800000"/>
            <a:headEnd/>
            <a:tailEnd/>
          </a:ln>
        </p:spPr>
        <p:txBody>
          <a:bodyPr/>
          <a:lstStyle/>
          <a:p>
            <a:pPr algn="ctr">
              <a:defRPr/>
            </a:pPr>
            <a:r>
              <a:rPr lang="en-US" altLang="ko-KR" sz="4000" b="1" dirty="0">
                <a:effectLst>
                  <a:outerShdw blurRad="38100" dist="38100" dir="2700000" algn="tl">
                    <a:srgbClr val="000000">
                      <a:alpha val="43137"/>
                    </a:srgbClr>
                  </a:outerShdw>
                </a:effectLst>
                <a:latin typeface="Comic Sans MS" pitchFamily="66" charset="0"/>
              </a:rPr>
              <a:t>M</a:t>
            </a:r>
            <a:endParaRPr lang="en-GB" altLang="ko-KR" sz="4000" b="1" dirty="0">
              <a:effectLst>
                <a:outerShdw blurRad="38100" dist="38100" dir="2700000" algn="tl">
                  <a:srgbClr val="000000">
                    <a:alpha val="43137"/>
                  </a:srgbClr>
                </a:outerShdw>
              </a:effectLst>
              <a:latin typeface="Comic Sans MS" pitchFamily="66" charset="0"/>
            </a:endParaRPr>
          </a:p>
        </p:txBody>
      </p:sp>
      <p:sp>
        <p:nvSpPr>
          <p:cNvPr id="19" name="TextBox 18">
            <a:hlinkClick r:id="rId17" action="ppaction://hlinksldjump"/>
          </p:cNvPr>
          <p:cNvSpPr txBox="1">
            <a:spLocks noChangeArrowheads="1"/>
          </p:cNvSpPr>
          <p:nvPr/>
        </p:nvSpPr>
        <p:spPr bwMode="auto">
          <a:xfrm>
            <a:off x="0" y="3657600"/>
            <a:ext cx="1752600" cy="1295400"/>
          </a:xfrm>
          <a:prstGeom prst="cloud">
            <a:avLst/>
          </a:prstGeom>
          <a:solidFill>
            <a:srgbClr val="FFFF00"/>
          </a:solidFill>
          <a:ln w="9525">
            <a:noFill/>
            <a:miter lim="800000"/>
            <a:headEnd/>
            <a:tailEnd/>
          </a:ln>
        </p:spPr>
        <p:txBody>
          <a:bodyPr/>
          <a:lstStyle/>
          <a:p>
            <a:pPr algn="ctr">
              <a:defRPr/>
            </a:pPr>
            <a:r>
              <a:rPr lang="en-US" altLang="ko-KR" sz="4000" b="1" dirty="0">
                <a:effectLst>
                  <a:outerShdw blurRad="38100" dist="38100" dir="2700000" algn="tl">
                    <a:srgbClr val="000000">
                      <a:alpha val="43137"/>
                    </a:srgbClr>
                  </a:outerShdw>
                </a:effectLst>
                <a:latin typeface="Comic Sans MS" pitchFamily="66" charset="0"/>
              </a:rPr>
              <a:t>K</a:t>
            </a:r>
            <a:endParaRPr lang="en-GB" altLang="ko-KR" sz="4000" b="1" dirty="0">
              <a:effectLst>
                <a:outerShdw blurRad="38100" dist="38100" dir="2700000" algn="tl">
                  <a:srgbClr val="000000">
                    <a:alpha val="43137"/>
                  </a:srgbClr>
                </a:outerShdw>
              </a:effectLst>
              <a:latin typeface="Comic Sans MS" pitchFamily="66" charset="0"/>
            </a:endParaRPr>
          </a:p>
        </p:txBody>
      </p:sp>
      <p:sp>
        <p:nvSpPr>
          <p:cNvPr id="20" name="TextBox 19">
            <a:hlinkClick r:id="rId18" action="ppaction://hlinksldjump"/>
          </p:cNvPr>
          <p:cNvSpPr txBox="1">
            <a:spLocks noChangeArrowheads="1"/>
          </p:cNvSpPr>
          <p:nvPr/>
        </p:nvSpPr>
        <p:spPr bwMode="auto">
          <a:xfrm>
            <a:off x="7391400" y="5562600"/>
            <a:ext cx="1752600" cy="1295400"/>
          </a:xfrm>
          <a:prstGeom prst="cloud">
            <a:avLst/>
          </a:prstGeom>
          <a:solidFill>
            <a:srgbClr val="FFFF00"/>
          </a:solidFill>
          <a:ln w="9525">
            <a:noFill/>
            <a:miter lim="800000"/>
            <a:headEnd/>
            <a:tailEnd/>
          </a:ln>
        </p:spPr>
        <p:txBody>
          <a:bodyPr/>
          <a:lstStyle/>
          <a:p>
            <a:pPr algn="ctr">
              <a:defRPr/>
            </a:pPr>
            <a:r>
              <a:rPr lang="en-US" altLang="ko-KR" sz="4000" b="1" dirty="0">
                <a:effectLst>
                  <a:outerShdw blurRad="38100" dist="38100" dir="2700000" algn="tl">
                    <a:srgbClr val="000000">
                      <a:alpha val="43137"/>
                    </a:srgbClr>
                  </a:outerShdw>
                </a:effectLst>
                <a:latin typeface="Comic Sans MS" pitchFamily="66" charset="0"/>
              </a:rPr>
              <a:t>T</a:t>
            </a:r>
            <a:endParaRPr lang="en-GB" altLang="ko-KR" sz="4000" b="1" dirty="0">
              <a:effectLst>
                <a:outerShdw blurRad="38100" dist="38100" dir="2700000" algn="tl">
                  <a:srgbClr val="000000">
                    <a:alpha val="43137"/>
                  </a:srgbClr>
                </a:outerShdw>
              </a:effectLst>
              <a:latin typeface="Comic Sans MS" pitchFamily="66" charset="0"/>
            </a:endParaRPr>
          </a:p>
        </p:txBody>
      </p:sp>
      <p:sp>
        <p:nvSpPr>
          <p:cNvPr id="21" name="TextBox 20">
            <a:hlinkClick r:id="rId19" action="ppaction://hlinksldjump"/>
          </p:cNvPr>
          <p:cNvSpPr txBox="1">
            <a:spLocks noChangeArrowheads="1"/>
          </p:cNvSpPr>
          <p:nvPr/>
        </p:nvSpPr>
        <p:spPr bwMode="auto">
          <a:xfrm>
            <a:off x="0" y="5562600"/>
            <a:ext cx="1752600" cy="1295400"/>
          </a:xfrm>
          <a:prstGeom prst="cloud">
            <a:avLst/>
          </a:prstGeom>
          <a:solidFill>
            <a:srgbClr val="FFFF00"/>
          </a:solidFill>
          <a:ln w="9525">
            <a:noFill/>
            <a:miter lim="800000"/>
            <a:headEnd/>
            <a:tailEnd/>
          </a:ln>
        </p:spPr>
        <p:txBody>
          <a:bodyPr/>
          <a:lstStyle/>
          <a:p>
            <a:pPr algn="ctr">
              <a:defRPr/>
            </a:pPr>
            <a:r>
              <a:rPr lang="en-US" altLang="ko-KR" sz="4000" b="1" dirty="0">
                <a:effectLst>
                  <a:outerShdw blurRad="38100" dist="38100" dir="2700000" algn="tl">
                    <a:srgbClr val="000000">
                      <a:alpha val="43137"/>
                    </a:srgbClr>
                  </a:outerShdw>
                </a:effectLst>
                <a:latin typeface="Comic Sans MS" pitchFamily="66" charset="0"/>
              </a:rPr>
              <a:t>P</a:t>
            </a:r>
            <a:endParaRPr lang="en-GB" altLang="ko-KR" sz="4000" b="1" dirty="0">
              <a:effectLst>
                <a:outerShdw blurRad="38100" dist="38100" dir="2700000" algn="tl">
                  <a:srgbClr val="000000">
                    <a:alpha val="43137"/>
                  </a:srgbClr>
                </a:outerShdw>
              </a:effectLst>
              <a:latin typeface="Comic Sans MS" pitchFamily="66" charset="0"/>
            </a:endParaRPr>
          </a:p>
        </p:txBody>
      </p:sp>
      <p:sp>
        <p:nvSpPr>
          <p:cNvPr id="22" name="TextBox 21">
            <a:hlinkClick r:id="rId20" action="ppaction://hlinksldjump"/>
          </p:cNvPr>
          <p:cNvSpPr txBox="1">
            <a:spLocks noChangeArrowheads="1"/>
          </p:cNvSpPr>
          <p:nvPr/>
        </p:nvSpPr>
        <p:spPr bwMode="auto">
          <a:xfrm>
            <a:off x="1857375" y="5562600"/>
            <a:ext cx="1752600" cy="1295400"/>
          </a:xfrm>
          <a:prstGeom prst="cloud">
            <a:avLst/>
          </a:prstGeom>
          <a:solidFill>
            <a:srgbClr val="FFFF00"/>
          </a:solidFill>
          <a:ln w="9525">
            <a:noFill/>
            <a:miter lim="800000"/>
            <a:headEnd/>
            <a:tailEnd/>
          </a:ln>
        </p:spPr>
        <p:txBody>
          <a:bodyPr/>
          <a:lstStyle/>
          <a:p>
            <a:pPr algn="ctr">
              <a:defRPr/>
            </a:pPr>
            <a:r>
              <a:rPr lang="en-US" altLang="ko-KR" sz="4000" b="1" dirty="0">
                <a:effectLst>
                  <a:outerShdw blurRad="38100" dist="38100" dir="2700000" algn="tl">
                    <a:srgbClr val="000000">
                      <a:alpha val="43137"/>
                    </a:srgbClr>
                  </a:outerShdw>
                </a:effectLst>
                <a:latin typeface="Comic Sans MS" pitchFamily="66" charset="0"/>
              </a:rPr>
              <a:t>Q</a:t>
            </a:r>
            <a:endParaRPr lang="en-GB" altLang="ko-KR" sz="4000" b="1" dirty="0">
              <a:effectLst>
                <a:outerShdw blurRad="38100" dist="38100" dir="2700000" algn="tl">
                  <a:srgbClr val="000000">
                    <a:alpha val="43137"/>
                  </a:srgbClr>
                </a:outerShdw>
              </a:effectLst>
              <a:latin typeface="Comic Sans MS" pitchFamily="66" charset="0"/>
            </a:endParaRPr>
          </a:p>
        </p:txBody>
      </p:sp>
      <p:sp>
        <p:nvSpPr>
          <p:cNvPr id="23" name="TextBox 22">
            <a:hlinkClick r:id="rId21" action="ppaction://hlinksldjump"/>
          </p:cNvPr>
          <p:cNvSpPr txBox="1">
            <a:spLocks noChangeArrowheads="1"/>
          </p:cNvSpPr>
          <p:nvPr/>
        </p:nvSpPr>
        <p:spPr bwMode="auto">
          <a:xfrm>
            <a:off x="5486400" y="3657600"/>
            <a:ext cx="1752600" cy="1295400"/>
          </a:xfrm>
          <a:prstGeom prst="cloud">
            <a:avLst/>
          </a:prstGeom>
          <a:solidFill>
            <a:srgbClr val="FFFF00"/>
          </a:solidFill>
          <a:ln w="9525">
            <a:noFill/>
            <a:miter lim="800000"/>
            <a:headEnd/>
            <a:tailEnd/>
          </a:ln>
        </p:spPr>
        <p:txBody>
          <a:bodyPr/>
          <a:lstStyle/>
          <a:p>
            <a:pPr algn="ctr">
              <a:defRPr/>
            </a:pPr>
            <a:r>
              <a:rPr lang="en-US" altLang="ko-KR" sz="4000" b="1" dirty="0">
                <a:effectLst>
                  <a:outerShdw blurRad="38100" dist="38100" dir="2700000" algn="tl">
                    <a:srgbClr val="000000">
                      <a:alpha val="43137"/>
                    </a:srgbClr>
                  </a:outerShdw>
                </a:effectLst>
                <a:latin typeface="Comic Sans MS" pitchFamily="66" charset="0"/>
              </a:rPr>
              <a:t>N</a:t>
            </a:r>
            <a:endParaRPr lang="en-GB" altLang="ko-KR" sz="4000" b="1" dirty="0">
              <a:effectLst>
                <a:outerShdw blurRad="38100" dist="38100" dir="2700000" algn="tl">
                  <a:srgbClr val="000000">
                    <a:alpha val="43137"/>
                  </a:srgbClr>
                </a:outerShdw>
              </a:effectLst>
              <a:latin typeface="Comic Sans MS" pitchFamily="66" charset="0"/>
            </a:endParaRPr>
          </a:p>
        </p:txBody>
      </p:sp>
      <p:sp>
        <p:nvSpPr>
          <p:cNvPr id="24" name="TextBox 23">
            <a:hlinkClick r:id="rId22" action="ppaction://hlinksldjump"/>
          </p:cNvPr>
          <p:cNvSpPr txBox="1">
            <a:spLocks noChangeArrowheads="1"/>
          </p:cNvSpPr>
          <p:nvPr/>
        </p:nvSpPr>
        <p:spPr bwMode="auto">
          <a:xfrm>
            <a:off x="5486400" y="5562600"/>
            <a:ext cx="1752600" cy="1295400"/>
          </a:xfrm>
          <a:prstGeom prst="cloud">
            <a:avLst/>
          </a:prstGeom>
          <a:solidFill>
            <a:srgbClr val="FFFF00"/>
          </a:solidFill>
          <a:ln w="9525">
            <a:noFill/>
            <a:miter lim="800000"/>
            <a:headEnd/>
            <a:tailEnd/>
          </a:ln>
        </p:spPr>
        <p:txBody>
          <a:bodyPr/>
          <a:lstStyle/>
          <a:p>
            <a:pPr algn="ctr">
              <a:defRPr/>
            </a:pPr>
            <a:r>
              <a:rPr lang="en-US" altLang="ko-KR" sz="4000" b="1" dirty="0">
                <a:effectLst>
                  <a:outerShdw blurRad="38100" dist="38100" dir="2700000" algn="tl">
                    <a:srgbClr val="000000">
                      <a:alpha val="43137"/>
                    </a:srgbClr>
                  </a:outerShdw>
                </a:effectLst>
                <a:latin typeface="Comic Sans MS" pitchFamily="66" charset="0"/>
              </a:rPr>
              <a:t>S</a:t>
            </a:r>
            <a:endParaRPr lang="en-GB" altLang="ko-KR" sz="4000" b="1" dirty="0">
              <a:effectLst>
                <a:outerShdw blurRad="38100" dist="38100" dir="2700000" algn="tl">
                  <a:srgbClr val="000000">
                    <a:alpha val="43137"/>
                  </a:srgbClr>
                </a:outerShdw>
              </a:effectLst>
              <a:latin typeface="Comic Sans MS" pitchFamily="66" charset="0"/>
            </a:endParaRPr>
          </a:p>
        </p:txBody>
      </p:sp>
      <p:sp>
        <p:nvSpPr>
          <p:cNvPr id="2" name="Footer Placeholder 1"/>
          <p:cNvSpPr>
            <a:spLocks noGrp="1"/>
          </p:cNvSpPr>
          <p:nvPr>
            <p:ph type="ftr" sz="quarter" idx="11"/>
          </p:nvPr>
        </p:nvSpPr>
        <p:spPr/>
        <p:txBody>
          <a:bodyPr/>
          <a:lstStyle/>
          <a:p>
            <a:pPr>
              <a:defRPr/>
            </a:pPr>
            <a:r>
              <a:rPr lang="en-ZA"/>
              <a:t>yasamansamsami@gmail.com</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nodeType="clickPar">
                      <p:stCondLst>
                        <p:cond delay="0"/>
                      </p:stCondLst>
                      <p:childTnLst>
                        <p:par>
                          <p:cTn id="4" fill="hold" nodeType="withGroup">
                            <p:stCondLst>
                              <p:cond delay="0"/>
                            </p:stCondLst>
                            <p:childTnLst>
                              <p:par>
                                <p:cTn id="5" presetID="5" presetClass="exit" presetSubtype="10" fill="hold" nodeType="clickEffect">
                                  <p:stCondLst>
                                    <p:cond delay="0"/>
                                  </p:stCondLst>
                                  <p:childTnLst>
                                    <p:animEffect transition="out" filter="checkerboard(across)">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5"/>
                  </p:tgtEl>
                </p:cond>
              </p:nextCondLst>
            </p:seq>
            <p:seq concurrent="1" nextAc="seek">
              <p:cTn id="8" restart="whenNotActive" fill="hold" evtFilter="cancelBubble" nodeType="interactiveSeq">
                <p:stCondLst>
                  <p:cond evt="onClick" delay="0">
                    <p:tgtEl>
                      <p:spTgt spid="6"/>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5" presetClass="exit" presetSubtype="10" fill="hold" nodeType="clickEffect">
                                  <p:stCondLst>
                                    <p:cond delay="0"/>
                                  </p:stCondLst>
                                  <p:childTnLst>
                                    <p:animEffect transition="out" filter="checkerboard(across)">
                                      <p:cBhvr>
                                        <p:cTn id="12" dur="500"/>
                                        <p:tgtEl>
                                          <p:spTgt spid="6"/>
                                        </p:tgtEl>
                                      </p:cBhvr>
                                    </p:animEffect>
                                    <p:set>
                                      <p:cBhvr>
                                        <p:cTn id="13" dur="1" fill="hold">
                                          <p:stCondLst>
                                            <p:cond delay="499"/>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seq concurrent="1" nextAc="seek">
              <p:cTn id="14" restart="whenNotActive" fill="hold" evtFilter="cancelBubble" nodeType="interactiveSeq">
                <p:stCondLst>
                  <p:cond evt="onClick" delay="0">
                    <p:tgtEl>
                      <p:spTgt spid="7"/>
                    </p:tgtEl>
                  </p:cond>
                </p:stCondLst>
                <p:endSync evt="end" delay="0">
                  <p:rtn val="all"/>
                </p:endSync>
                <p:childTnLst>
                  <p:par>
                    <p:cTn id="15" fill="hold" nodeType="clickPar">
                      <p:stCondLst>
                        <p:cond delay="0"/>
                      </p:stCondLst>
                      <p:childTnLst>
                        <p:par>
                          <p:cTn id="16" fill="hold" nodeType="withGroup">
                            <p:stCondLst>
                              <p:cond delay="0"/>
                            </p:stCondLst>
                            <p:childTnLst>
                              <p:par>
                                <p:cTn id="17" presetID="5" presetClass="exit" presetSubtype="10" fill="hold" nodeType="clickEffect">
                                  <p:stCondLst>
                                    <p:cond delay="0"/>
                                  </p:stCondLst>
                                  <p:childTnLst>
                                    <p:animEffect transition="out" filter="checkerboard(across)">
                                      <p:cBhvr>
                                        <p:cTn id="18" dur="500"/>
                                        <p:tgtEl>
                                          <p:spTgt spid="7"/>
                                        </p:tgtEl>
                                      </p:cBhvr>
                                    </p:animEffect>
                                    <p:set>
                                      <p:cBhvr>
                                        <p:cTn id="19" dur="1" fill="hold">
                                          <p:stCondLst>
                                            <p:cond delay="499"/>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7"/>
                  </p:tgtEl>
                </p:cond>
              </p:nextCondLst>
            </p:seq>
            <p:seq concurrent="1" nextAc="seek">
              <p:cTn id="20" restart="whenNotActive" fill="hold" evtFilter="cancelBubble" nodeType="interactiveSeq">
                <p:stCondLst>
                  <p:cond evt="onClick" delay="0">
                    <p:tgtEl>
                      <p:spTgt spid="8"/>
                    </p:tgtEl>
                  </p:cond>
                </p:stCondLst>
                <p:endSync evt="end" delay="0">
                  <p:rtn val="all"/>
                </p:endSync>
                <p:childTnLst>
                  <p:par>
                    <p:cTn id="21" fill="hold" nodeType="clickPar">
                      <p:stCondLst>
                        <p:cond delay="0"/>
                      </p:stCondLst>
                      <p:childTnLst>
                        <p:par>
                          <p:cTn id="22" fill="hold" nodeType="withGroup">
                            <p:stCondLst>
                              <p:cond delay="0"/>
                            </p:stCondLst>
                            <p:childTnLst>
                              <p:par>
                                <p:cTn id="23" presetID="5" presetClass="exit" presetSubtype="10" fill="hold" nodeType="clickEffect">
                                  <p:stCondLst>
                                    <p:cond delay="0"/>
                                  </p:stCondLst>
                                  <p:childTnLst>
                                    <p:animEffect transition="out" filter="checkerboard(across)">
                                      <p:cBhvr>
                                        <p:cTn id="24" dur="500"/>
                                        <p:tgtEl>
                                          <p:spTgt spid="8"/>
                                        </p:tgtEl>
                                      </p:cBhvr>
                                    </p:animEffect>
                                    <p:set>
                                      <p:cBhvr>
                                        <p:cTn id="25" dur="1" fill="hold">
                                          <p:stCondLst>
                                            <p:cond delay="499"/>
                                          </p:stCondLst>
                                        </p:cTn>
                                        <p:tgtEl>
                                          <p:spTgt spid="8"/>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26" restart="whenNotActive" fill="hold" evtFilter="cancelBubble" nodeType="interactiveSeq">
                <p:stCondLst>
                  <p:cond evt="onClick" delay="0">
                    <p:tgtEl>
                      <p:spTgt spid="9"/>
                    </p:tgtEl>
                  </p:cond>
                </p:stCondLst>
                <p:endSync evt="end" delay="0">
                  <p:rtn val="all"/>
                </p:endSync>
                <p:childTnLst>
                  <p:par>
                    <p:cTn id="27" fill="hold" nodeType="clickPar">
                      <p:stCondLst>
                        <p:cond delay="0"/>
                      </p:stCondLst>
                      <p:childTnLst>
                        <p:par>
                          <p:cTn id="28" fill="hold" nodeType="withGroup">
                            <p:stCondLst>
                              <p:cond delay="0"/>
                            </p:stCondLst>
                            <p:childTnLst>
                              <p:par>
                                <p:cTn id="29" presetID="5" presetClass="exit" presetSubtype="10" fill="hold" nodeType="clickEffect">
                                  <p:stCondLst>
                                    <p:cond delay="0"/>
                                  </p:stCondLst>
                                  <p:childTnLst>
                                    <p:animEffect transition="out" filter="checkerboard(across)">
                                      <p:cBhvr>
                                        <p:cTn id="30" dur="500"/>
                                        <p:tgtEl>
                                          <p:spTgt spid="9"/>
                                        </p:tgtEl>
                                      </p:cBhvr>
                                    </p:animEffect>
                                    <p:set>
                                      <p:cBhvr>
                                        <p:cTn id="31" dur="1" fill="hold">
                                          <p:stCondLst>
                                            <p:cond delay="499"/>
                                          </p:stCondLst>
                                        </p:cTn>
                                        <p:tgtEl>
                                          <p:spTgt spid="9"/>
                                        </p:tgtEl>
                                        <p:attrNameLst>
                                          <p:attrName>style.visibility</p:attrName>
                                        </p:attrNameLst>
                                      </p:cBhvr>
                                      <p:to>
                                        <p:strVal val="hidden"/>
                                      </p:to>
                                    </p:set>
                                  </p:childTnLst>
                                </p:cTn>
                              </p:par>
                            </p:childTnLst>
                          </p:cTn>
                        </p:par>
                      </p:childTnLst>
                    </p:cTn>
                  </p:par>
                </p:childTnLst>
              </p:cTn>
              <p:nextCondLst>
                <p:cond evt="onClick" delay="0">
                  <p:tgtEl>
                    <p:spTgt spid="9"/>
                  </p:tgtEl>
                </p:cond>
              </p:nextCondLst>
            </p:seq>
            <p:seq concurrent="1" nextAc="seek">
              <p:cTn id="32" restart="whenNotActive" fill="hold" evtFilter="cancelBubble" nodeType="interactiveSeq">
                <p:stCondLst>
                  <p:cond evt="onClick" delay="0">
                    <p:tgtEl>
                      <p:spTgt spid="10"/>
                    </p:tgtEl>
                  </p:cond>
                </p:stCondLst>
                <p:endSync evt="end" delay="0">
                  <p:rtn val="all"/>
                </p:endSync>
                <p:childTnLst>
                  <p:par>
                    <p:cTn id="33" fill="hold" nodeType="clickPar">
                      <p:stCondLst>
                        <p:cond delay="0"/>
                      </p:stCondLst>
                      <p:childTnLst>
                        <p:par>
                          <p:cTn id="34" fill="hold" nodeType="withGroup">
                            <p:stCondLst>
                              <p:cond delay="0"/>
                            </p:stCondLst>
                            <p:childTnLst>
                              <p:par>
                                <p:cTn id="35" presetID="5" presetClass="exit" presetSubtype="10" fill="hold" nodeType="clickEffect">
                                  <p:stCondLst>
                                    <p:cond delay="0"/>
                                  </p:stCondLst>
                                  <p:childTnLst>
                                    <p:animEffect transition="out" filter="checkerboard(across)">
                                      <p:cBhvr>
                                        <p:cTn id="36" dur="500"/>
                                        <p:tgtEl>
                                          <p:spTgt spid="10"/>
                                        </p:tgtEl>
                                      </p:cBhvr>
                                    </p:animEffect>
                                    <p:set>
                                      <p:cBhvr>
                                        <p:cTn id="37" dur="1" fill="hold">
                                          <p:stCondLst>
                                            <p:cond delay="499"/>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0"/>
                  </p:tgtEl>
                </p:cond>
              </p:nextCondLst>
            </p:seq>
            <p:seq concurrent="1" nextAc="seek">
              <p:cTn id="38" restart="whenNotActive" fill="hold" evtFilter="cancelBubble" nodeType="interactiveSeq">
                <p:stCondLst>
                  <p:cond evt="onClick" delay="0">
                    <p:tgtEl>
                      <p:spTgt spid="11"/>
                    </p:tgtEl>
                  </p:cond>
                </p:stCondLst>
                <p:endSync evt="end" delay="0">
                  <p:rtn val="all"/>
                </p:endSync>
                <p:childTnLst>
                  <p:par>
                    <p:cTn id="39" fill="hold" nodeType="clickPar">
                      <p:stCondLst>
                        <p:cond delay="0"/>
                      </p:stCondLst>
                      <p:childTnLst>
                        <p:par>
                          <p:cTn id="40" fill="hold" nodeType="withGroup">
                            <p:stCondLst>
                              <p:cond delay="0"/>
                            </p:stCondLst>
                            <p:childTnLst>
                              <p:par>
                                <p:cTn id="41" presetID="5" presetClass="exit" presetSubtype="10" fill="hold" nodeType="clickEffect">
                                  <p:stCondLst>
                                    <p:cond delay="0"/>
                                  </p:stCondLst>
                                  <p:childTnLst>
                                    <p:animEffect transition="out" filter="checkerboard(across)">
                                      <p:cBhvr>
                                        <p:cTn id="42" dur="500"/>
                                        <p:tgtEl>
                                          <p:spTgt spid="11"/>
                                        </p:tgtEl>
                                      </p:cBhvr>
                                    </p:animEffect>
                                    <p:set>
                                      <p:cBhvr>
                                        <p:cTn id="43" dur="1" fill="hold">
                                          <p:stCondLst>
                                            <p:cond delay="499"/>
                                          </p:stCondLst>
                                        </p:cTn>
                                        <p:tgtEl>
                                          <p:spTgt spid="11"/>
                                        </p:tgtEl>
                                        <p:attrNameLst>
                                          <p:attrName>style.visibility</p:attrName>
                                        </p:attrNameLst>
                                      </p:cBhvr>
                                      <p:to>
                                        <p:strVal val="hidden"/>
                                      </p:to>
                                    </p:set>
                                  </p:childTnLst>
                                </p:cTn>
                              </p:par>
                            </p:childTnLst>
                          </p:cTn>
                        </p:par>
                      </p:childTnLst>
                    </p:cTn>
                  </p:par>
                </p:childTnLst>
              </p:cTn>
              <p:nextCondLst>
                <p:cond evt="onClick" delay="0">
                  <p:tgtEl>
                    <p:spTgt spid="11"/>
                  </p:tgtEl>
                </p:cond>
              </p:nextCondLst>
            </p:seq>
            <p:seq concurrent="1" nextAc="seek">
              <p:cTn id="44" restart="whenNotActive" fill="hold" evtFilter="cancelBubble" nodeType="interactiveSeq">
                <p:stCondLst>
                  <p:cond evt="onClick" delay="0">
                    <p:tgtEl>
                      <p:spTgt spid="12"/>
                    </p:tgtEl>
                  </p:cond>
                </p:stCondLst>
                <p:endSync evt="end" delay="0">
                  <p:rtn val="all"/>
                </p:endSync>
                <p:childTnLst>
                  <p:par>
                    <p:cTn id="45" fill="hold" nodeType="clickPar">
                      <p:stCondLst>
                        <p:cond delay="0"/>
                      </p:stCondLst>
                      <p:childTnLst>
                        <p:par>
                          <p:cTn id="46" fill="hold" nodeType="withGroup">
                            <p:stCondLst>
                              <p:cond delay="0"/>
                            </p:stCondLst>
                            <p:childTnLst>
                              <p:par>
                                <p:cTn id="47" presetID="5" presetClass="exit" presetSubtype="10" fill="hold" nodeType="clickEffect">
                                  <p:stCondLst>
                                    <p:cond delay="0"/>
                                  </p:stCondLst>
                                  <p:childTnLst>
                                    <p:animEffect transition="out" filter="checkerboard(across)">
                                      <p:cBhvr>
                                        <p:cTn id="48" dur="500"/>
                                        <p:tgtEl>
                                          <p:spTgt spid="12"/>
                                        </p:tgtEl>
                                      </p:cBhvr>
                                    </p:animEffect>
                                    <p:set>
                                      <p:cBhvr>
                                        <p:cTn id="49" dur="1" fill="hold">
                                          <p:stCondLst>
                                            <p:cond delay="499"/>
                                          </p:stCondLst>
                                        </p:cTn>
                                        <p:tgtEl>
                                          <p:spTgt spid="12"/>
                                        </p:tgtEl>
                                        <p:attrNameLst>
                                          <p:attrName>style.visibility</p:attrName>
                                        </p:attrNameLst>
                                      </p:cBhvr>
                                      <p:to>
                                        <p:strVal val="hidden"/>
                                      </p:to>
                                    </p:set>
                                  </p:childTnLst>
                                </p:cTn>
                              </p:par>
                            </p:childTnLst>
                          </p:cTn>
                        </p:par>
                      </p:childTnLst>
                    </p:cTn>
                  </p:par>
                </p:childTnLst>
              </p:cTn>
              <p:nextCondLst>
                <p:cond evt="onClick" delay="0">
                  <p:tgtEl>
                    <p:spTgt spid="12"/>
                  </p:tgtEl>
                </p:cond>
              </p:nextCondLst>
            </p:seq>
            <p:seq concurrent="1" nextAc="seek">
              <p:cTn id="50" restart="whenNotActive" fill="hold" evtFilter="cancelBubble" nodeType="interactiveSeq">
                <p:stCondLst>
                  <p:cond evt="onClick" delay="0">
                    <p:tgtEl>
                      <p:spTgt spid="13"/>
                    </p:tgtEl>
                  </p:cond>
                </p:stCondLst>
                <p:endSync evt="end" delay="0">
                  <p:rtn val="all"/>
                </p:endSync>
                <p:childTnLst>
                  <p:par>
                    <p:cTn id="51" fill="hold" nodeType="clickPar">
                      <p:stCondLst>
                        <p:cond delay="0"/>
                      </p:stCondLst>
                      <p:childTnLst>
                        <p:par>
                          <p:cTn id="52" fill="hold" nodeType="withGroup">
                            <p:stCondLst>
                              <p:cond delay="0"/>
                            </p:stCondLst>
                            <p:childTnLst>
                              <p:par>
                                <p:cTn id="53" presetID="5" presetClass="exit" presetSubtype="10" fill="hold" nodeType="clickEffect">
                                  <p:stCondLst>
                                    <p:cond delay="0"/>
                                  </p:stCondLst>
                                  <p:childTnLst>
                                    <p:animEffect transition="out" filter="checkerboard(across)">
                                      <p:cBhvr>
                                        <p:cTn id="54" dur="500"/>
                                        <p:tgtEl>
                                          <p:spTgt spid="13"/>
                                        </p:tgtEl>
                                      </p:cBhvr>
                                    </p:animEffect>
                                    <p:set>
                                      <p:cBhvr>
                                        <p:cTn id="55" dur="1" fill="hold">
                                          <p:stCondLst>
                                            <p:cond delay="499"/>
                                          </p:stCondLst>
                                        </p:cTn>
                                        <p:tgtEl>
                                          <p:spTgt spid="13"/>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56" restart="whenNotActive" fill="hold" evtFilter="cancelBubble" nodeType="interactiveSeq">
                <p:stCondLst>
                  <p:cond evt="onClick" delay="0">
                    <p:tgtEl>
                      <p:spTgt spid="14"/>
                    </p:tgtEl>
                  </p:cond>
                </p:stCondLst>
                <p:endSync evt="end" delay="0">
                  <p:rtn val="all"/>
                </p:endSync>
                <p:childTnLst>
                  <p:par>
                    <p:cTn id="57" fill="hold" nodeType="clickPar">
                      <p:stCondLst>
                        <p:cond delay="0"/>
                      </p:stCondLst>
                      <p:childTnLst>
                        <p:par>
                          <p:cTn id="58" fill="hold" nodeType="withGroup">
                            <p:stCondLst>
                              <p:cond delay="0"/>
                            </p:stCondLst>
                            <p:childTnLst>
                              <p:par>
                                <p:cTn id="59" presetID="5" presetClass="exit" presetSubtype="10" fill="hold" nodeType="clickEffect">
                                  <p:stCondLst>
                                    <p:cond delay="0"/>
                                  </p:stCondLst>
                                  <p:childTnLst>
                                    <p:animEffect transition="out" filter="checkerboard(across)">
                                      <p:cBhvr>
                                        <p:cTn id="60" dur="500"/>
                                        <p:tgtEl>
                                          <p:spTgt spid="14"/>
                                        </p:tgtEl>
                                      </p:cBhvr>
                                    </p:animEffect>
                                    <p:set>
                                      <p:cBhvr>
                                        <p:cTn id="61" dur="1" fill="hold">
                                          <p:stCondLst>
                                            <p:cond delay="499"/>
                                          </p:stCondLst>
                                        </p:cTn>
                                        <p:tgtEl>
                                          <p:spTgt spid="14"/>
                                        </p:tgtEl>
                                        <p:attrNameLst>
                                          <p:attrName>style.visibility</p:attrName>
                                        </p:attrNameLst>
                                      </p:cBhvr>
                                      <p:to>
                                        <p:strVal val="hidden"/>
                                      </p:to>
                                    </p:set>
                                  </p:childTnLst>
                                </p:cTn>
                              </p:par>
                            </p:childTnLst>
                          </p:cTn>
                        </p:par>
                      </p:childTnLst>
                    </p:cTn>
                  </p:par>
                </p:childTnLst>
              </p:cTn>
              <p:nextCondLst>
                <p:cond evt="onClick" delay="0">
                  <p:tgtEl>
                    <p:spTgt spid="14"/>
                  </p:tgtEl>
                </p:cond>
              </p:nextCondLst>
            </p:seq>
            <p:seq concurrent="1" nextAc="seek">
              <p:cTn id="62" restart="whenNotActive" fill="hold" evtFilter="cancelBubble" nodeType="interactiveSeq">
                <p:stCondLst>
                  <p:cond evt="onClick" delay="0">
                    <p:tgtEl>
                      <p:spTgt spid="15"/>
                    </p:tgtEl>
                  </p:cond>
                </p:stCondLst>
                <p:endSync evt="end" delay="0">
                  <p:rtn val="all"/>
                </p:endSync>
                <p:childTnLst>
                  <p:par>
                    <p:cTn id="63" fill="hold" nodeType="clickPar">
                      <p:stCondLst>
                        <p:cond delay="0"/>
                      </p:stCondLst>
                      <p:childTnLst>
                        <p:par>
                          <p:cTn id="64" fill="hold" nodeType="withGroup">
                            <p:stCondLst>
                              <p:cond delay="0"/>
                            </p:stCondLst>
                            <p:childTnLst>
                              <p:par>
                                <p:cTn id="65" presetID="5" presetClass="exit" presetSubtype="10" fill="hold" nodeType="clickEffect">
                                  <p:stCondLst>
                                    <p:cond delay="0"/>
                                  </p:stCondLst>
                                  <p:childTnLst>
                                    <p:animEffect transition="out" filter="checkerboard(across)">
                                      <p:cBhvr>
                                        <p:cTn id="66" dur="500"/>
                                        <p:tgtEl>
                                          <p:spTgt spid="15"/>
                                        </p:tgtEl>
                                      </p:cBhvr>
                                    </p:animEffect>
                                    <p:set>
                                      <p:cBhvr>
                                        <p:cTn id="67" dur="1" fill="hold">
                                          <p:stCondLst>
                                            <p:cond delay="499"/>
                                          </p:stCondLst>
                                        </p:cTn>
                                        <p:tgtEl>
                                          <p:spTgt spid="15"/>
                                        </p:tgtEl>
                                        <p:attrNameLst>
                                          <p:attrName>style.visibility</p:attrName>
                                        </p:attrNameLst>
                                      </p:cBhvr>
                                      <p:to>
                                        <p:strVal val="hidden"/>
                                      </p:to>
                                    </p:set>
                                  </p:childTnLst>
                                </p:cTn>
                              </p:par>
                            </p:childTnLst>
                          </p:cTn>
                        </p:par>
                      </p:childTnLst>
                    </p:cTn>
                  </p:par>
                </p:childTnLst>
              </p:cTn>
              <p:nextCondLst>
                <p:cond evt="onClick" delay="0">
                  <p:tgtEl>
                    <p:spTgt spid="15"/>
                  </p:tgtEl>
                </p:cond>
              </p:nextCondLst>
            </p:seq>
            <p:seq concurrent="1" nextAc="seek">
              <p:cTn id="68" restart="whenNotActive" fill="hold" evtFilter="cancelBubble" nodeType="interactiveSeq">
                <p:stCondLst>
                  <p:cond evt="onClick" delay="0">
                    <p:tgtEl>
                      <p:spTgt spid="16"/>
                    </p:tgtEl>
                  </p:cond>
                </p:stCondLst>
                <p:endSync evt="end" delay="0">
                  <p:rtn val="all"/>
                </p:endSync>
                <p:childTnLst>
                  <p:par>
                    <p:cTn id="69" fill="hold" nodeType="clickPar">
                      <p:stCondLst>
                        <p:cond delay="0"/>
                      </p:stCondLst>
                      <p:childTnLst>
                        <p:par>
                          <p:cTn id="70" fill="hold" nodeType="withGroup">
                            <p:stCondLst>
                              <p:cond delay="0"/>
                            </p:stCondLst>
                            <p:childTnLst>
                              <p:par>
                                <p:cTn id="71" presetID="5" presetClass="exit" presetSubtype="10" fill="hold" nodeType="clickEffect">
                                  <p:stCondLst>
                                    <p:cond delay="0"/>
                                  </p:stCondLst>
                                  <p:childTnLst>
                                    <p:animEffect transition="out" filter="checkerboard(across)">
                                      <p:cBhvr>
                                        <p:cTn id="72" dur="500"/>
                                        <p:tgtEl>
                                          <p:spTgt spid="16"/>
                                        </p:tgtEl>
                                      </p:cBhvr>
                                    </p:animEffect>
                                    <p:set>
                                      <p:cBhvr>
                                        <p:cTn id="73" dur="1" fill="hold">
                                          <p:stCondLst>
                                            <p:cond delay="499"/>
                                          </p:stCondLst>
                                        </p:cTn>
                                        <p:tgtEl>
                                          <p:spTgt spid="16"/>
                                        </p:tgtEl>
                                        <p:attrNameLst>
                                          <p:attrName>style.visibility</p:attrName>
                                        </p:attrNameLst>
                                      </p:cBhvr>
                                      <p:to>
                                        <p:strVal val="hidden"/>
                                      </p:to>
                                    </p:set>
                                  </p:childTnLst>
                                </p:cTn>
                              </p:par>
                            </p:childTnLst>
                          </p:cTn>
                        </p:par>
                      </p:childTnLst>
                    </p:cTn>
                  </p:par>
                </p:childTnLst>
              </p:cTn>
              <p:nextCondLst>
                <p:cond evt="onClick" delay="0">
                  <p:tgtEl>
                    <p:spTgt spid="16"/>
                  </p:tgtEl>
                </p:cond>
              </p:nextCondLst>
            </p:seq>
            <p:seq concurrent="1" nextAc="seek">
              <p:cTn id="74" restart="whenNotActive" fill="hold" evtFilter="cancelBubble" nodeType="interactiveSeq">
                <p:stCondLst>
                  <p:cond evt="onClick" delay="0">
                    <p:tgtEl>
                      <p:spTgt spid="17"/>
                    </p:tgtEl>
                  </p:cond>
                </p:stCondLst>
                <p:endSync evt="end" delay="0">
                  <p:rtn val="all"/>
                </p:endSync>
                <p:childTnLst>
                  <p:par>
                    <p:cTn id="75" fill="hold" nodeType="clickPar">
                      <p:stCondLst>
                        <p:cond delay="0"/>
                      </p:stCondLst>
                      <p:childTnLst>
                        <p:par>
                          <p:cTn id="76" fill="hold" nodeType="withGroup">
                            <p:stCondLst>
                              <p:cond delay="0"/>
                            </p:stCondLst>
                            <p:childTnLst>
                              <p:par>
                                <p:cTn id="77" presetID="5" presetClass="exit" presetSubtype="10" fill="hold" nodeType="clickEffect">
                                  <p:stCondLst>
                                    <p:cond delay="0"/>
                                  </p:stCondLst>
                                  <p:childTnLst>
                                    <p:animEffect transition="out" filter="checkerboard(across)">
                                      <p:cBhvr>
                                        <p:cTn id="78" dur="500"/>
                                        <p:tgtEl>
                                          <p:spTgt spid="17"/>
                                        </p:tgtEl>
                                      </p:cBhvr>
                                    </p:animEffect>
                                    <p:set>
                                      <p:cBhvr>
                                        <p:cTn id="79" dur="1" fill="hold">
                                          <p:stCondLst>
                                            <p:cond delay="499"/>
                                          </p:stCondLst>
                                        </p:cTn>
                                        <p:tgtEl>
                                          <p:spTgt spid="17"/>
                                        </p:tgtEl>
                                        <p:attrNameLst>
                                          <p:attrName>style.visibility</p:attrName>
                                        </p:attrNameLst>
                                      </p:cBhvr>
                                      <p:to>
                                        <p:strVal val="hidden"/>
                                      </p:to>
                                    </p:set>
                                  </p:childTnLst>
                                </p:cTn>
                              </p:par>
                            </p:childTnLst>
                          </p:cTn>
                        </p:par>
                      </p:childTnLst>
                    </p:cTn>
                  </p:par>
                </p:childTnLst>
              </p:cTn>
              <p:nextCondLst>
                <p:cond evt="onClick" delay="0">
                  <p:tgtEl>
                    <p:spTgt spid="17"/>
                  </p:tgtEl>
                </p:cond>
              </p:nextCondLst>
            </p:seq>
            <p:seq concurrent="1" nextAc="seek">
              <p:cTn id="80" restart="whenNotActive" fill="hold" evtFilter="cancelBubble" nodeType="interactiveSeq">
                <p:stCondLst>
                  <p:cond evt="onClick" delay="0">
                    <p:tgtEl>
                      <p:spTgt spid="18"/>
                    </p:tgtEl>
                  </p:cond>
                </p:stCondLst>
                <p:endSync evt="end" delay="0">
                  <p:rtn val="all"/>
                </p:endSync>
                <p:childTnLst>
                  <p:par>
                    <p:cTn id="81" fill="hold" nodeType="clickPar">
                      <p:stCondLst>
                        <p:cond delay="0"/>
                      </p:stCondLst>
                      <p:childTnLst>
                        <p:par>
                          <p:cTn id="82" fill="hold" nodeType="withGroup">
                            <p:stCondLst>
                              <p:cond delay="0"/>
                            </p:stCondLst>
                            <p:childTnLst>
                              <p:par>
                                <p:cTn id="83" presetID="5" presetClass="exit" presetSubtype="10" fill="hold" nodeType="clickEffect">
                                  <p:stCondLst>
                                    <p:cond delay="0"/>
                                  </p:stCondLst>
                                  <p:childTnLst>
                                    <p:animEffect transition="out" filter="checkerboard(across)">
                                      <p:cBhvr>
                                        <p:cTn id="84" dur="500"/>
                                        <p:tgtEl>
                                          <p:spTgt spid="18"/>
                                        </p:tgtEl>
                                      </p:cBhvr>
                                    </p:animEffect>
                                    <p:set>
                                      <p:cBhvr>
                                        <p:cTn id="85" dur="1" fill="hold">
                                          <p:stCondLst>
                                            <p:cond delay="499"/>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8"/>
                  </p:tgtEl>
                </p:cond>
              </p:nextCondLst>
            </p:seq>
            <p:seq concurrent="1" nextAc="seek">
              <p:cTn id="86" restart="whenNotActive" fill="hold" evtFilter="cancelBubble" nodeType="interactiveSeq">
                <p:stCondLst>
                  <p:cond evt="onClick" delay="0">
                    <p:tgtEl>
                      <p:spTgt spid="19"/>
                    </p:tgtEl>
                  </p:cond>
                </p:stCondLst>
                <p:endSync evt="end" delay="0">
                  <p:rtn val="all"/>
                </p:endSync>
                <p:childTnLst>
                  <p:par>
                    <p:cTn id="87" fill="hold" nodeType="clickPar">
                      <p:stCondLst>
                        <p:cond delay="0"/>
                      </p:stCondLst>
                      <p:childTnLst>
                        <p:par>
                          <p:cTn id="88" fill="hold" nodeType="withGroup">
                            <p:stCondLst>
                              <p:cond delay="0"/>
                            </p:stCondLst>
                            <p:childTnLst>
                              <p:par>
                                <p:cTn id="89" presetID="5" presetClass="exit" presetSubtype="10" fill="hold" nodeType="clickEffect">
                                  <p:stCondLst>
                                    <p:cond delay="0"/>
                                  </p:stCondLst>
                                  <p:childTnLst>
                                    <p:animEffect transition="out" filter="checkerboard(across)">
                                      <p:cBhvr>
                                        <p:cTn id="90" dur="500"/>
                                        <p:tgtEl>
                                          <p:spTgt spid="19"/>
                                        </p:tgtEl>
                                      </p:cBhvr>
                                    </p:animEffect>
                                    <p:set>
                                      <p:cBhvr>
                                        <p:cTn id="91" dur="1" fill="hold">
                                          <p:stCondLst>
                                            <p:cond delay="499"/>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9"/>
                  </p:tgtEl>
                </p:cond>
              </p:nextCondLst>
            </p:seq>
            <p:seq concurrent="1" nextAc="seek">
              <p:cTn id="92" restart="whenNotActive" fill="hold" evtFilter="cancelBubble" nodeType="interactiveSeq">
                <p:stCondLst>
                  <p:cond evt="onClick" delay="0">
                    <p:tgtEl>
                      <p:spTgt spid="20"/>
                    </p:tgtEl>
                  </p:cond>
                </p:stCondLst>
                <p:endSync evt="end" delay="0">
                  <p:rtn val="all"/>
                </p:endSync>
                <p:childTnLst>
                  <p:par>
                    <p:cTn id="93" fill="hold" nodeType="clickPar">
                      <p:stCondLst>
                        <p:cond delay="0"/>
                      </p:stCondLst>
                      <p:childTnLst>
                        <p:par>
                          <p:cTn id="94" fill="hold" nodeType="withGroup">
                            <p:stCondLst>
                              <p:cond delay="0"/>
                            </p:stCondLst>
                            <p:childTnLst>
                              <p:par>
                                <p:cTn id="95" presetID="5" presetClass="exit" presetSubtype="10" fill="hold" nodeType="clickEffect">
                                  <p:stCondLst>
                                    <p:cond delay="0"/>
                                  </p:stCondLst>
                                  <p:childTnLst>
                                    <p:animEffect transition="out" filter="checkerboard(across)">
                                      <p:cBhvr>
                                        <p:cTn id="96" dur="500"/>
                                        <p:tgtEl>
                                          <p:spTgt spid="20"/>
                                        </p:tgtEl>
                                      </p:cBhvr>
                                    </p:animEffect>
                                    <p:set>
                                      <p:cBhvr>
                                        <p:cTn id="97" dur="1" fill="hold">
                                          <p:stCondLst>
                                            <p:cond delay="499"/>
                                          </p:stCondLst>
                                        </p:cTn>
                                        <p:tgtEl>
                                          <p:spTgt spid="20"/>
                                        </p:tgtEl>
                                        <p:attrNameLst>
                                          <p:attrName>style.visibility</p:attrName>
                                        </p:attrNameLst>
                                      </p:cBhvr>
                                      <p:to>
                                        <p:strVal val="hidden"/>
                                      </p:to>
                                    </p:set>
                                  </p:childTnLst>
                                </p:cTn>
                              </p:par>
                            </p:childTnLst>
                          </p:cTn>
                        </p:par>
                      </p:childTnLst>
                    </p:cTn>
                  </p:par>
                </p:childTnLst>
              </p:cTn>
              <p:nextCondLst>
                <p:cond evt="onClick" delay="0">
                  <p:tgtEl>
                    <p:spTgt spid="20"/>
                  </p:tgtEl>
                </p:cond>
              </p:nextCondLst>
            </p:seq>
            <p:seq concurrent="1" nextAc="seek">
              <p:cTn id="98" restart="whenNotActive" fill="hold" evtFilter="cancelBubble" nodeType="interactiveSeq">
                <p:stCondLst>
                  <p:cond evt="onClick" delay="0">
                    <p:tgtEl>
                      <p:spTgt spid="21"/>
                    </p:tgtEl>
                  </p:cond>
                </p:stCondLst>
                <p:endSync evt="end" delay="0">
                  <p:rtn val="all"/>
                </p:endSync>
                <p:childTnLst>
                  <p:par>
                    <p:cTn id="99" fill="hold" nodeType="clickPar">
                      <p:stCondLst>
                        <p:cond delay="0"/>
                      </p:stCondLst>
                      <p:childTnLst>
                        <p:par>
                          <p:cTn id="100" fill="hold" nodeType="withGroup">
                            <p:stCondLst>
                              <p:cond delay="0"/>
                            </p:stCondLst>
                            <p:childTnLst>
                              <p:par>
                                <p:cTn id="101" presetID="5" presetClass="exit" presetSubtype="10" fill="hold" nodeType="clickEffect">
                                  <p:stCondLst>
                                    <p:cond delay="0"/>
                                  </p:stCondLst>
                                  <p:childTnLst>
                                    <p:animEffect transition="out" filter="checkerboard(across)">
                                      <p:cBhvr>
                                        <p:cTn id="102" dur="500"/>
                                        <p:tgtEl>
                                          <p:spTgt spid="21"/>
                                        </p:tgtEl>
                                      </p:cBhvr>
                                    </p:animEffect>
                                    <p:set>
                                      <p:cBhvr>
                                        <p:cTn id="103" dur="1" fill="hold">
                                          <p:stCondLst>
                                            <p:cond delay="499"/>
                                          </p:stCondLst>
                                        </p:cTn>
                                        <p:tgtEl>
                                          <p:spTgt spid="21"/>
                                        </p:tgtEl>
                                        <p:attrNameLst>
                                          <p:attrName>style.visibility</p:attrName>
                                        </p:attrNameLst>
                                      </p:cBhvr>
                                      <p:to>
                                        <p:strVal val="hidden"/>
                                      </p:to>
                                    </p:set>
                                  </p:childTnLst>
                                </p:cTn>
                              </p:par>
                            </p:childTnLst>
                          </p:cTn>
                        </p:par>
                      </p:childTnLst>
                    </p:cTn>
                  </p:par>
                </p:childTnLst>
              </p:cTn>
              <p:nextCondLst>
                <p:cond evt="onClick" delay="0">
                  <p:tgtEl>
                    <p:spTgt spid="21"/>
                  </p:tgtEl>
                </p:cond>
              </p:nextCondLst>
            </p:seq>
            <p:seq concurrent="1" nextAc="seek">
              <p:cTn id="104" restart="whenNotActive" fill="hold" evtFilter="cancelBubble" nodeType="interactiveSeq">
                <p:stCondLst>
                  <p:cond evt="onClick" delay="0">
                    <p:tgtEl>
                      <p:spTgt spid="22"/>
                    </p:tgtEl>
                  </p:cond>
                </p:stCondLst>
                <p:endSync evt="end" delay="0">
                  <p:rtn val="all"/>
                </p:endSync>
                <p:childTnLst>
                  <p:par>
                    <p:cTn id="105" fill="hold" nodeType="clickPar">
                      <p:stCondLst>
                        <p:cond delay="0"/>
                      </p:stCondLst>
                      <p:childTnLst>
                        <p:par>
                          <p:cTn id="106" fill="hold" nodeType="withGroup">
                            <p:stCondLst>
                              <p:cond delay="0"/>
                            </p:stCondLst>
                            <p:childTnLst>
                              <p:par>
                                <p:cTn id="107" presetID="5" presetClass="exit" presetSubtype="10" fill="hold" nodeType="clickEffect">
                                  <p:stCondLst>
                                    <p:cond delay="0"/>
                                  </p:stCondLst>
                                  <p:childTnLst>
                                    <p:animEffect transition="out" filter="checkerboard(across)">
                                      <p:cBhvr>
                                        <p:cTn id="108" dur="500"/>
                                        <p:tgtEl>
                                          <p:spTgt spid="22"/>
                                        </p:tgtEl>
                                      </p:cBhvr>
                                    </p:animEffect>
                                    <p:set>
                                      <p:cBhvr>
                                        <p:cTn id="109" dur="1" fill="hold">
                                          <p:stCondLst>
                                            <p:cond delay="499"/>
                                          </p:stCondLst>
                                        </p:cTn>
                                        <p:tgtEl>
                                          <p:spTgt spid="22"/>
                                        </p:tgtEl>
                                        <p:attrNameLst>
                                          <p:attrName>style.visibility</p:attrName>
                                        </p:attrNameLst>
                                      </p:cBhvr>
                                      <p:to>
                                        <p:strVal val="hidden"/>
                                      </p:to>
                                    </p:set>
                                  </p:childTnLst>
                                </p:cTn>
                              </p:par>
                            </p:childTnLst>
                          </p:cTn>
                        </p:par>
                      </p:childTnLst>
                    </p:cTn>
                  </p:par>
                </p:childTnLst>
              </p:cTn>
              <p:nextCondLst>
                <p:cond evt="onClick" delay="0">
                  <p:tgtEl>
                    <p:spTgt spid="22"/>
                  </p:tgtEl>
                </p:cond>
              </p:nextCondLst>
            </p:seq>
            <p:seq concurrent="1" nextAc="seek">
              <p:cTn id="110" restart="whenNotActive" fill="hold" evtFilter="cancelBubble" nodeType="interactiveSeq">
                <p:stCondLst>
                  <p:cond evt="onClick" delay="0">
                    <p:tgtEl>
                      <p:spTgt spid="23"/>
                    </p:tgtEl>
                  </p:cond>
                </p:stCondLst>
                <p:endSync evt="end" delay="0">
                  <p:rtn val="all"/>
                </p:endSync>
                <p:childTnLst>
                  <p:par>
                    <p:cTn id="111" fill="hold" nodeType="clickPar">
                      <p:stCondLst>
                        <p:cond delay="0"/>
                      </p:stCondLst>
                      <p:childTnLst>
                        <p:par>
                          <p:cTn id="112" fill="hold" nodeType="withGroup">
                            <p:stCondLst>
                              <p:cond delay="0"/>
                            </p:stCondLst>
                            <p:childTnLst>
                              <p:par>
                                <p:cTn id="113" presetID="5" presetClass="exit" presetSubtype="10" fill="hold" nodeType="clickEffect">
                                  <p:stCondLst>
                                    <p:cond delay="0"/>
                                  </p:stCondLst>
                                  <p:childTnLst>
                                    <p:animEffect transition="out" filter="checkerboard(across)">
                                      <p:cBhvr>
                                        <p:cTn id="114" dur="500"/>
                                        <p:tgtEl>
                                          <p:spTgt spid="23"/>
                                        </p:tgtEl>
                                      </p:cBhvr>
                                    </p:animEffect>
                                    <p:set>
                                      <p:cBhvr>
                                        <p:cTn id="115" dur="1" fill="hold">
                                          <p:stCondLst>
                                            <p:cond delay="499"/>
                                          </p:stCondLst>
                                        </p:cTn>
                                        <p:tgtEl>
                                          <p:spTgt spid="23"/>
                                        </p:tgtEl>
                                        <p:attrNameLst>
                                          <p:attrName>style.visibility</p:attrName>
                                        </p:attrNameLst>
                                      </p:cBhvr>
                                      <p:to>
                                        <p:strVal val="hidden"/>
                                      </p:to>
                                    </p:set>
                                  </p:childTnLst>
                                </p:cTn>
                              </p:par>
                            </p:childTnLst>
                          </p:cTn>
                        </p:par>
                      </p:childTnLst>
                    </p:cTn>
                  </p:par>
                </p:childTnLst>
              </p:cTn>
              <p:nextCondLst>
                <p:cond evt="onClick" delay="0">
                  <p:tgtEl>
                    <p:spTgt spid="23"/>
                  </p:tgtEl>
                </p:cond>
              </p:nextCondLst>
            </p:seq>
            <p:seq concurrent="1" nextAc="seek">
              <p:cTn id="116" restart="whenNotActive" fill="hold" evtFilter="cancelBubble" nodeType="interactiveSeq">
                <p:stCondLst>
                  <p:cond evt="onClick" delay="0">
                    <p:tgtEl>
                      <p:spTgt spid="24"/>
                    </p:tgtEl>
                  </p:cond>
                </p:stCondLst>
                <p:endSync evt="end" delay="0">
                  <p:rtn val="all"/>
                </p:endSync>
                <p:childTnLst>
                  <p:par>
                    <p:cTn id="117" fill="hold" nodeType="clickPar">
                      <p:stCondLst>
                        <p:cond delay="0"/>
                      </p:stCondLst>
                      <p:childTnLst>
                        <p:par>
                          <p:cTn id="118" fill="hold" nodeType="withGroup">
                            <p:stCondLst>
                              <p:cond delay="0"/>
                            </p:stCondLst>
                            <p:childTnLst>
                              <p:par>
                                <p:cTn id="119" presetID="5" presetClass="exit" presetSubtype="10" fill="hold" nodeType="clickEffect">
                                  <p:stCondLst>
                                    <p:cond delay="0"/>
                                  </p:stCondLst>
                                  <p:childTnLst>
                                    <p:animEffect transition="out" filter="checkerboard(across)">
                                      <p:cBhvr>
                                        <p:cTn id="120" dur="500"/>
                                        <p:tgtEl>
                                          <p:spTgt spid="24"/>
                                        </p:tgtEl>
                                      </p:cBhvr>
                                    </p:animEffect>
                                    <p:set>
                                      <p:cBhvr>
                                        <p:cTn id="121" dur="1" fill="hold">
                                          <p:stCondLst>
                                            <p:cond delay="499"/>
                                          </p:stCondLst>
                                        </p:cTn>
                                        <p:tgtEl>
                                          <p:spTgt spid="24"/>
                                        </p:tgtEl>
                                        <p:attrNameLst>
                                          <p:attrName>style.visibility</p:attrName>
                                        </p:attrNameLst>
                                      </p:cBhvr>
                                      <p:to>
                                        <p:strVal val="hidden"/>
                                      </p:to>
                                    </p:set>
                                  </p:childTnLst>
                                </p:cTn>
                              </p:par>
                            </p:childTnLst>
                          </p:cTn>
                        </p:par>
                      </p:childTnLst>
                    </p:cTn>
                  </p:par>
                </p:childTnLst>
              </p:cTn>
              <p:nextCondLst>
                <p:cond evt="onClick" delay="0">
                  <p:tgtEl>
                    <p:spTgt spid="24"/>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hlinkClick r:id="rId2" action="ppaction://hlinksldjump"/>
          </p:cNvPr>
          <p:cNvSpPr txBox="1">
            <a:spLocks noChangeArrowheads="1"/>
          </p:cNvSpPr>
          <p:nvPr/>
        </p:nvSpPr>
        <p:spPr bwMode="auto">
          <a:xfrm>
            <a:off x="8143875" y="0"/>
            <a:ext cx="1000125" cy="785813"/>
          </a:xfrm>
          <a:prstGeom prst="cloud">
            <a:avLst/>
          </a:prstGeom>
          <a:solidFill>
            <a:srgbClr val="FFFF00"/>
          </a:solidFill>
          <a:ln w="9525">
            <a:solidFill>
              <a:schemeClr val="accent1">
                <a:lumMod val="20000"/>
                <a:lumOff val="80000"/>
              </a:schemeClr>
            </a:solidFill>
            <a:miter lim="800000"/>
            <a:headEnd/>
            <a:tailEnd/>
          </a:ln>
        </p:spPr>
        <p:txBody>
          <a:bodyPr/>
          <a:lstStyle/>
          <a:p>
            <a:pPr algn="ctr">
              <a:defRPr/>
            </a:pPr>
            <a:r>
              <a:rPr lang="en-GB" altLang="ko-KR" sz="2800" b="1" dirty="0">
                <a:effectLst>
                  <a:outerShdw blurRad="38100" dist="38100" dir="2700000" algn="tl">
                    <a:srgbClr val="000000">
                      <a:alpha val="43137"/>
                    </a:srgbClr>
                  </a:outerShdw>
                </a:effectLst>
                <a:latin typeface="Comic Sans MS" pitchFamily="66" charset="0"/>
              </a:rPr>
              <a:t>R</a:t>
            </a:r>
          </a:p>
        </p:txBody>
      </p:sp>
      <p:sp>
        <p:nvSpPr>
          <p:cNvPr id="6" name="Footer Placeholder 5"/>
          <p:cNvSpPr>
            <a:spLocks noGrp="1"/>
          </p:cNvSpPr>
          <p:nvPr>
            <p:ph type="ftr" sz="quarter" idx="11"/>
          </p:nvPr>
        </p:nvSpPr>
        <p:spPr/>
        <p:txBody>
          <a:bodyPr/>
          <a:lstStyle/>
          <a:p>
            <a:pPr>
              <a:defRPr/>
            </a:pPr>
            <a:r>
              <a:rPr lang="en-ZA"/>
              <a:t>yasamansamsami@gmail.com</a:t>
            </a:r>
          </a:p>
        </p:txBody>
      </p:sp>
      <p:pic>
        <p:nvPicPr>
          <p:cNvPr id="8" name="Picture 7"/>
          <p:cNvPicPr>
            <a:picLocks noChangeAspect="1"/>
          </p:cNvPicPr>
          <p:nvPr/>
        </p:nvPicPr>
        <p:blipFill>
          <a:blip r:embed="rId3">
            <a:extLst>
              <a:ext uri="{28A0092B-C50C-407E-A947-70E740481C1C}"/>
            </a:extLst>
          </a:blip>
          <a:stretch>
            <a:fillRect/>
          </a:stretch>
        </p:blipFill>
        <p:spPr>
          <a:xfrm>
            <a:off x="1583668" y="2014001"/>
            <a:ext cx="5976664" cy="35859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5844" name="TextBox 8"/>
          <p:cNvSpPr txBox="1">
            <a:spLocks noChangeArrowheads="1"/>
          </p:cNvSpPr>
          <p:nvPr/>
        </p:nvSpPr>
        <p:spPr bwMode="auto">
          <a:xfrm>
            <a:off x="222250" y="350838"/>
            <a:ext cx="7921625" cy="1939925"/>
          </a:xfrm>
          <a:prstGeom prst="rect">
            <a:avLst/>
          </a:prstGeom>
          <a:noFill/>
          <a:ln w="9525">
            <a:noFill/>
            <a:miter lim="800000"/>
            <a:headEnd/>
            <a:tailEnd/>
          </a:ln>
        </p:spPr>
        <p:txBody>
          <a:bodyPr>
            <a:spAutoFit/>
          </a:bodyPr>
          <a:lstStyle/>
          <a:p>
            <a:pPr eaLnBrk="0" hangingPunct="0"/>
            <a:r>
              <a:rPr lang="en-US" sz="6000" b="1">
                <a:latin typeface="Garamond" pitchFamily="18" charset="0"/>
              </a:rPr>
              <a:t>What type of ticket is this?</a:t>
            </a:r>
          </a:p>
        </p:txBody>
      </p:sp>
      <p:sp>
        <p:nvSpPr>
          <p:cNvPr id="10" name="TextBox 9"/>
          <p:cNvSpPr txBox="1">
            <a:spLocks noChangeArrowheads="1"/>
          </p:cNvSpPr>
          <p:nvPr/>
        </p:nvSpPr>
        <p:spPr bwMode="auto">
          <a:xfrm>
            <a:off x="1476375" y="5340350"/>
            <a:ext cx="6191250" cy="1016000"/>
          </a:xfrm>
          <a:prstGeom prst="rect">
            <a:avLst/>
          </a:prstGeom>
          <a:noFill/>
          <a:ln w="9525">
            <a:noFill/>
            <a:miter lim="800000"/>
            <a:headEnd/>
            <a:tailEnd/>
          </a:ln>
        </p:spPr>
        <p:txBody>
          <a:bodyPr>
            <a:spAutoFit/>
          </a:bodyPr>
          <a:lstStyle/>
          <a:p>
            <a:pPr eaLnBrk="0" hangingPunct="0"/>
            <a:r>
              <a:rPr lang="en-US" sz="6000" b="1">
                <a:solidFill>
                  <a:srgbClr val="006666"/>
                </a:solidFill>
                <a:latin typeface="Garamond" pitchFamily="18" charset="0"/>
              </a:rPr>
              <a:t>a round trip ticket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hlinkClick r:id="rId3" action="ppaction://hlinksldjump"/>
          </p:cNvPr>
          <p:cNvSpPr txBox="1">
            <a:spLocks noChangeArrowheads="1"/>
          </p:cNvSpPr>
          <p:nvPr/>
        </p:nvSpPr>
        <p:spPr bwMode="auto">
          <a:xfrm>
            <a:off x="8143875" y="0"/>
            <a:ext cx="1000125" cy="785813"/>
          </a:xfrm>
          <a:prstGeom prst="cloud">
            <a:avLst/>
          </a:prstGeom>
          <a:solidFill>
            <a:srgbClr val="FFFF00"/>
          </a:solidFill>
          <a:ln w="9525">
            <a:solidFill>
              <a:schemeClr val="accent1">
                <a:lumMod val="20000"/>
                <a:lumOff val="80000"/>
              </a:schemeClr>
            </a:solidFill>
            <a:miter lim="800000"/>
            <a:headEnd/>
            <a:tailEnd/>
          </a:ln>
        </p:spPr>
        <p:txBody>
          <a:bodyPr/>
          <a:lstStyle/>
          <a:p>
            <a:pPr algn="ctr">
              <a:defRPr/>
            </a:pPr>
            <a:r>
              <a:rPr lang="en-GB" altLang="ko-KR" sz="2800" b="1" dirty="0">
                <a:effectLst>
                  <a:outerShdw blurRad="38100" dist="38100" dir="2700000" algn="tl">
                    <a:srgbClr val="000000">
                      <a:alpha val="43137"/>
                    </a:srgbClr>
                  </a:outerShdw>
                </a:effectLst>
                <a:latin typeface="Comic Sans MS" pitchFamily="66" charset="0"/>
              </a:rPr>
              <a:t>S</a:t>
            </a:r>
          </a:p>
        </p:txBody>
      </p:sp>
      <p:sp>
        <p:nvSpPr>
          <p:cNvPr id="6" name="Footer Placeholder 5"/>
          <p:cNvSpPr>
            <a:spLocks noGrp="1"/>
          </p:cNvSpPr>
          <p:nvPr>
            <p:ph type="ftr" sz="quarter" idx="11"/>
          </p:nvPr>
        </p:nvSpPr>
        <p:spPr/>
        <p:txBody>
          <a:bodyPr/>
          <a:lstStyle/>
          <a:p>
            <a:pPr>
              <a:defRPr/>
            </a:pPr>
            <a:r>
              <a:rPr lang="en-ZA"/>
              <a:t>yasamansamsami@gmail.com</a:t>
            </a:r>
          </a:p>
        </p:txBody>
      </p:sp>
      <p:sp>
        <p:nvSpPr>
          <p:cNvPr id="36867" name="TextBox 7"/>
          <p:cNvSpPr txBox="1">
            <a:spLocks noChangeArrowheads="1"/>
          </p:cNvSpPr>
          <p:nvPr/>
        </p:nvSpPr>
        <p:spPr bwMode="auto">
          <a:xfrm>
            <a:off x="222250" y="350838"/>
            <a:ext cx="7921625" cy="923925"/>
          </a:xfrm>
          <a:prstGeom prst="rect">
            <a:avLst/>
          </a:prstGeom>
          <a:noFill/>
          <a:ln w="9525">
            <a:noFill/>
            <a:miter lim="800000"/>
            <a:headEnd/>
            <a:tailEnd/>
          </a:ln>
        </p:spPr>
        <p:txBody>
          <a:bodyPr>
            <a:spAutoFit/>
          </a:bodyPr>
          <a:lstStyle/>
          <a:p>
            <a:pPr eaLnBrk="0" hangingPunct="0"/>
            <a:r>
              <a:rPr lang="en-US" sz="5400" b="1">
                <a:latin typeface="Garamond" pitchFamily="18" charset="0"/>
              </a:rPr>
              <a:t>Where are these people?</a:t>
            </a:r>
          </a:p>
        </p:txBody>
      </p:sp>
      <p:pic>
        <p:nvPicPr>
          <p:cNvPr id="7" name="Picture 6"/>
          <p:cNvPicPr>
            <a:picLocks noChangeAspect="1"/>
          </p:cNvPicPr>
          <p:nvPr/>
        </p:nvPicPr>
        <p:blipFill>
          <a:blip r:embed="rId4">
            <a:extLst>
              <a:ext uri="{28A0092B-C50C-407E-A947-70E740481C1C}"/>
            </a:extLst>
          </a:blip>
          <a:stretch>
            <a:fillRect/>
          </a:stretch>
        </p:blipFill>
        <p:spPr>
          <a:xfrm>
            <a:off x="1043608" y="1269483"/>
            <a:ext cx="6696744" cy="49903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TextBox 9"/>
          <p:cNvSpPr txBox="1">
            <a:spLocks noChangeArrowheads="1"/>
          </p:cNvSpPr>
          <p:nvPr/>
        </p:nvSpPr>
        <p:spPr bwMode="auto">
          <a:xfrm rot="-2576877">
            <a:off x="1198563" y="3321050"/>
            <a:ext cx="6386512" cy="923925"/>
          </a:xfrm>
          <a:prstGeom prst="rect">
            <a:avLst/>
          </a:prstGeom>
          <a:solidFill>
            <a:srgbClr val="FF99FF"/>
          </a:solidFill>
          <a:ln w="9525">
            <a:noFill/>
            <a:miter lim="800000"/>
            <a:headEnd/>
            <a:tailEnd/>
          </a:ln>
        </p:spPr>
        <p:txBody>
          <a:bodyPr>
            <a:spAutoFit/>
          </a:bodyPr>
          <a:lstStyle/>
          <a:p>
            <a:pPr eaLnBrk="0" hangingPunct="0"/>
            <a:r>
              <a:rPr lang="en-US" sz="5400" b="1">
                <a:solidFill>
                  <a:srgbClr val="006666"/>
                </a:solidFill>
                <a:latin typeface="Garamond" pitchFamily="18" charset="0"/>
              </a:rPr>
              <a:t>the departure lounge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hlinkClick r:id="rId2" action="ppaction://hlinksldjump"/>
          </p:cNvPr>
          <p:cNvSpPr txBox="1">
            <a:spLocks noChangeArrowheads="1"/>
          </p:cNvSpPr>
          <p:nvPr/>
        </p:nvSpPr>
        <p:spPr bwMode="auto">
          <a:xfrm>
            <a:off x="8143875" y="0"/>
            <a:ext cx="1000125" cy="785813"/>
          </a:xfrm>
          <a:prstGeom prst="cloud">
            <a:avLst/>
          </a:prstGeom>
          <a:solidFill>
            <a:srgbClr val="FFFF00"/>
          </a:solidFill>
          <a:ln w="9525">
            <a:solidFill>
              <a:schemeClr val="accent1">
                <a:lumMod val="20000"/>
                <a:lumOff val="80000"/>
              </a:schemeClr>
            </a:solidFill>
            <a:miter lim="800000"/>
            <a:headEnd/>
            <a:tailEnd/>
          </a:ln>
        </p:spPr>
        <p:txBody>
          <a:bodyPr/>
          <a:lstStyle/>
          <a:p>
            <a:pPr algn="ctr">
              <a:defRPr/>
            </a:pPr>
            <a:r>
              <a:rPr lang="en-GB" altLang="ko-KR" sz="2800" b="1" dirty="0">
                <a:effectLst>
                  <a:outerShdw blurRad="38100" dist="38100" dir="2700000" algn="tl">
                    <a:srgbClr val="000000">
                      <a:alpha val="43137"/>
                    </a:srgbClr>
                  </a:outerShdw>
                </a:effectLst>
                <a:latin typeface="Comic Sans MS" pitchFamily="66" charset="0"/>
              </a:rPr>
              <a:t>T</a:t>
            </a:r>
          </a:p>
        </p:txBody>
      </p:sp>
      <p:sp>
        <p:nvSpPr>
          <p:cNvPr id="3" name="Footer Placeholder 2"/>
          <p:cNvSpPr>
            <a:spLocks noGrp="1"/>
          </p:cNvSpPr>
          <p:nvPr>
            <p:ph type="ftr" sz="quarter" idx="11"/>
          </p:nvPr>
        </p:nvSpPr>
        <p:spPr/>
        <p:txBody>
          <a:bodyPr/>
          <a:lstStyle/>
          <a:p>
            <a:pPr>
              <a:defRPr/>
            </a:pPr>
            <a:r>
              <a:rPr lang="en-ZA"/>
              <a:t>yasamansamsami@gmail.com</a:t>
            </a:r>
          </a:p>
        </p:txBody>
      </p:sp>
      <p:sp>
        <p:nvSpPr>
          <p:cNvPr id="38915" name="TextBox 7"/>
          <p:cNvSpPr txBox="1">
            <a:spLocks noChangeArrowheads="1"/>
          </p:cNvSpPr>
          <p:nvPr/>
        </p:nvSpPr>
        <p:spPr bwMode="auto">
          <a:xfrm>
            <a:off x="323850" y="692150"/>
            <a:ext cx="7920038" cy="1939925"/>
          </a:xfrm>
          <a:prstGeom prst="rect">
            <a:avLst/>
          </a:prstGeom>
          <a:noFill/>
          <a:ln w="9525">
            <a:noFill/>
            <a:miter lim="800000"/>
            <a:headEnd/>
            <a:tailEnd/>
          </a:ln>
        </p:spPr>
        <p:txBody>
          <a:bodyPr>
            <a:spAutoFit/>
          </a:bodyPr>
          <a:lstStyle/>
          <a:p>
            <a:pPr eaLnBrk="0" hangingPunct="0"/>
            <a:r>
              <a:rPr lang="en-US" sz="6000" b="1">
                <a:latin typeface="Garamond" pitchFamily="18" charset="0"/>
              </a:rPr>
              <a:t>What is the meaning of </a:t>
            </a:r>
            <a:r>
              <a:rPr lang="en-US" sz="6000" b="1">
                <a:solidFill>
                  <a:srgbClr val="FF0066"/>
                </a:solidFill>
                <a:latin typeface="Garamond" pitchFamily="18" charset="0"/>
              </a:rPr>
              <a:t>I’m afraid not</a:t>
            </a:r>
            <a:r>
              <a:rPr lang="en-US" sz="6000" b="1">
                <a:latin typeface="Garamond" pitchFamily="18" charset="0"/>
              </a:rPr>
              <a:t>?</a:t>
            </a:r>
          </a:p>
        </p:txBody>
      </p:sp>
      <p:sp>
        <p:nvSpPr>
          <p:cNvPr id="9" name="TextBox 8"/>
          <p:cNvSpPr txBox="1">
            <a:spLocks noChangeArrowheads="1"/>
          </p:cNvSpPr>
          <p:nvPr/>
        </p:nvSpPr>
        <p:spPr bwMode="auto">
          <a:xfrm>
            <a:off x="323850" y="4149725"/>
            <a:ext cx="7704138" cy="1014413"/>
          </a:xfrm>
          <a:prstGeom prst="rect">
            <a:avLst/>
          </a:prstGeom>
          <a:noFill/>
          <a:ln w="9525">
            <a:noFill/>
            <a:miter lim="800000"/>
            <a:headEnd/>
            <a:tailEnd/>
          </a:ln>
        </p:spPr>
        <p:txBody>
          <a:bodyPr>
            <a:spAutoFit/>
          </a:bodyPr>
          <a:lstStyle/>
          <a:p>
            <a:pPr eaLnBrk="0" hangingPunct="0"/>
            <a:r>
              <a:rPr lang="en-US" sz="6000" b="1">
                <a:solidFill>
                  <a:srgbClr val="006666"/>
                </a:solidFill>
                <a:latin typeface="Garamond" pitchFamily="18" charset="0"/>
              </a:rPr>
              <a:t>I’m sorry, but no.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hlinkClick r:id="rId2" action="ppaction://hlinksldjump"/>
          </p:cNvPr>
          <p:cNvSpPr txBox="1">
            <a:spLocks noChangeArrowheads="1"/>
          </p:cNvSpPr>
          <p:nvPr/>
        </p:nvSpPr>
        <p:spPr bwMode="auto">
          <a:xfrm>
            <a:off x="8143875" y="0"/>
            <a:ext cx="1000125" cy="785813"/>
          </a:xfrm>
          <a:prstGeom prst="cloud">
            <a:avLst/>
          </a:prstGeom>
          <a:solidFill>
            <a:srgbClr val="FFFF00"/>
          </a:solidFill>
          <a:ln w="9525">
            <a:solidFill>
              <a:schemeClr val="accent1">
                <a:lumMod val="20000"/>
                <a:lumOff val="80000"/>
              </a:schemeClr>
            </a:solidFill>
            <a:miter lim="800000"/>
            <a:headEnd/>
            <a:tailEnd/>
          </a:ln>
        </p:spPr>
        <p:txBody>
          <a:bodyPr/>
          <a:lstStyle/>
          <a:p>
            <a:pPr algn="ctr">
              <a:defRPr/>
            </a:pPr>
            <a:r>
              <a:rPr lang="en-GB" altLang="ko-KR" sz="2800" b="1" dirty="0">
                <a:effectLst>
                  <a:outerShdw blurRad="38100" dist="38100" dir="2700000" algn="tl">
                    <a:srgbClr val="000000">
                      <a:alpha val="43137"/>
                    </a:srgbClr>
                  </a:outerShdw>
                </a:effectLst>
                <a:latin typeface="Comic Sans MS" pitchFamily="66" charset="0"/>
              </a:rPr>
              <a:t>A</a:t>
            </a:r>
          </a:p>
        </p:txBody>
      </p:sp>
      <p:sp>
        <p:nvSpPr>
          <p:cNvPr id="17410" name="TextBox 6"/>
          <p:cNvSpPr txBox="1">
            <a:spLocks noChangeArrowheads="1"/>
          </p:cNvSpPr>
          <p:nvPr/>
        </p:nvSpPr>
        <p:spPr bwMode="auto">
          <a:xfrm>
            <a:off x="323850" y="692150"/>
            <a:ext cx="7920038" cy="1939925"/>
          </a:xfrm>
          <a:prstGeom prst="rect">
            <a:avLst/>
          </a:prstGeom>
          <a:noFill/>
          <a:ln w="9525">
            <a:noFill/>
            <a:miter lim="800000"/>
            <a:headEnd/>
            <a:tailEnd/>
          </a:ln>
        </p:spPr>
        <p:txBody>
          <a:bodyPr>
            <a:spAutoFit/>
          </a:bodyPr>
          <a:lstStyle/>
          <a:p>
            <a:pPr eaLnBrk="0" hangingPunct="0"/>
            <a:r>
              <a:rPr lang="en-US" sz="6000" b="1">
                <a:latin typeface="Garamond" pitchFamily="18" charset="0"/>
              </a:rPr>
              <a:t>What is the meaning of </a:t>
            </a:r>
            <a:r>
              <a:rPr lang="en-US" sz="6000" b="1">
                <a:solidFill>
                  <a:srgbClr val="FF0066"/>
                </a:solidFill>
                <a:latin typeface="Garamond" pitchFamily="18" charset="0"/>
              </a:rPr>
              <a:t>staff</a:t>
            </a:r>
            <a:r>
              <a:rPr lang="en-US" sz="6000" b="1">
                <a:latin typeface="Garamond" pitchFamily="18" charset="0"/>
              </a:rPr>
              <a:t>?</a:t>
            </a:r>
          </a:p>
        </p:txBody>
      </p:sp>
      <p:sp>
        <p:nvSpPr>
          <p:cNvPr id="8" name="TextBox 7"/>
          <p:cNvSpPr txBox="1">
            <a:spLocks noChangeArrowheads="1"/>
          </p:cNvSpPr>
          <p:nvPr/>
        </p:nvSpPr>
        <p:spPr bwMode="auto">
          <a:xfrm>
            <a:off x="323850" y="3141663"/>
            <a:ext cx="7704138" cy="1938337"/>
          </a:xfrm>
          <a:prstGeom prst="rect">
            <a:avLst/>
          </a:prstGeom>
          <a:noFill/>
          <a:ln w="9525">
            <a:noFill/>
            <a:miter lim="800000"/>
            <a:headEnd/>
            <a:tailEnd/>
          </a:ln>
        </p:spPr>
        <p:txBody>
          <a:bodyPr>
            <a:spAutoFit/>
          </a:bodyPr>
          <a:lstStyle/>
          <a:p>
            <a:pPr eaLnBrk="0" hangingPunct="0"/>
            <a:r>
              <a:rPr lang="en-US" sz="6000" b="1">
                <a:solidFill>
                  <a:srgbClr val="006666"/>
                </a:solidFill>
                <a:latin typeface="Garamond" pitchFamily="18" charset="0"/>
              </a:rPr>
              <a:t>people who work for a company</a:t>
            </a:r>
          </a:p>
        </p:txBody>
      </p:sp>
      <p:sp>
        <p:nvSpPr>
          <p:cNvPr id="10" name="Footer Placeholder 9"/>
          <p:cNvSpPr>
            <a:spLocks noGrp="1"/>
          </p:cNvSpPr>
          <p:nvPr>
            <p:ph type="ftr" sz="quarter" idx="11"/>
          </p:nvPr>
        </p:nvSpPr>
        <p:spPr/>
        <p:txBody>
          <a:bodyPr/>
          <a:lstStyle/>
          <a:p>
            <a:pPr>
              <a:defRPr/>
            </a:pPr>
            <a:r>
              <a:rPr lang="en-ZA"/>
              <a:t>yasamansamsami@gmail.com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hlinkClick r:id="rId2" action="ppaction://hlinksldjump"/>
          </p:cNvPr>
          <p:cNvSpPr txBox="1">
            <a:spLocks noChangeArrowheads="1"/>
          </p:cNvSpPr>
          <p:nvPr/>
        </p:nvSpPr>
        <p:spPr bwMode="auto">
          <a:xfrm>
            <a:off x="8143875" y="0"/>
            <a:ext cx="1000125" cy="785813"/>
          </a:xfrm>
          <a:prstGeom prst="cloud">
            <a:avLst/>
          </a:prstGeom>
          <a:solidFill>
            <a:srgbClr val="FFFF00"/>
          </a:solidFill>
          <a:ln w="9525">
            <a:solidFill>
              <a:schemeClr val="accent1">
                <a:lumMod val="20000"/>
                <a:lumOff val="80000"/>
              </a:schemeClr>
            </a:solidFill>
            <a:miter lim="800000"/>
            <a:headEnd/>
            <a:tailEnd/>
          </a:ln>
        </p:spPr>
        <p:txBody>
          <a:bodyPr/>
          <a:lstStyle/>
          <a:p>
            <a:pPr algn="ctr">
              <a:defRPr/>
            </a:pPr>
            <a:r>
              <a:rPr lang="en-GB" altLang="ko-KR" sz="2800" b="1" dirty="0">
                <a:effectLst>
                  <a:outerShdw blurRad="38100" dist="38100" dir="2700000" algn="tl">
                    <a:srgbClr val="000000">
                      <a:alpha val="43137"/>
                    </a:srgbClr>
                  </a:outerShdw>
                </a:effectLst>
                <a:latin typeface="Comic Sans MS" pitchFamily="66" charset="0"/>
              </a:rPr>
              <a:t>B</a:t>
            </a:r>
          </a:p>
        </p:txBody>
      </p:sp>
      <p:sp>
        <p:nvSpPr>
          <p:cNvPr id="5" name="Footer Placeholder 4"/>
          <p:cNvSpPr>
            <a:spLocks noGrp="1"/>
          </p:cNvSpPr>
          <p:nvPr>
            <p:ph type="ftr" sz="quarter" idx="11"/>
          </p:nvPr>
        </p:nvSpPr>
        <p:spPr/>
        <p:txBody>
          <a:bodyPr/>
          <a:lstStyle/>
          <a:p>
            <a:pPr>
              <a:defRPr/>
            </a:pPr>
            <a:r>
              <a:rPr lang="en-ZA"/>
              <a:t>yasamansamsami@gmail.com</a:t>
            </a:r>
          </a:p>
        </p:txBody>
      </p:sp>
      <p:pic>
        <p:nvPicPr>
          <p:cNvPr id="18435" name="Picture 9"/>
          <p:cNvPicPr>
            <a:picLocks noChangeAspect="1"/>
          </p:cNvPicPr>
          <p:nvPr/>
        </p:nvPicPr>
        <p:blipFill>
          <a:blip r:embed="rId3"/>
          <a:srcRect/>
          <a:stretch>
            <a:fillRect/>
          </a:stretch>
        </p:blipFill>
        <p:spPr bwMode="auto">
          <a:xfrm>
            <a:off x="504825" y="1628775"/>
            <a:ext cx="8134350" cy="3160713"/>
          </a:xfrm>
          <a:prstGeom prst="rect">
            <a:avLst/>
          </a:prstGeom>
          <a:noFill/>
          <a:ln w="9525">
            <a:noFill/>
            <a:miter lim="800000"/>
            <a:headEnd/>
            <a:tailEnd/>
          </a:ln>
        </p:spPr>
      </p:pic>
      <p:sp>
        <p:nvSpPr>
          <p:cNvPr id="18436" name="TextBox 11"/>
          <p:cNvSpPr txBox="1">
            <a:spLocks noChangeArrowheads="1"/>
          </p:cNvSpPr>
          <p:nvPr/>
        </p:nvSpPr>
        <p:spPr bwMode="auto">
          <a:xfrm>
            <a:off x="504825" y="493713"/>
            <a:ext cx="7920038" cy="1014412"/>
          </a:xfrm>
          <a:prstGeom prst="rect">
            <a:avLst/>
          </a:prstGeom>
          <a:noFill/>
          <a:ln w="9525">
            <a:noFill/>
            <a:miter lim="800000"/>
            <a:headEnd/>
            <a:tailEnd/>
          </a:ln>
        </p:spPr>
        <p:txBody>
          <a:bodyPr>
            <a:spAutoFit/>
          </a:bodyPr>
          <a:lstStyle/>
          <a:p>
            <a:pPr eaLnBrk="0" hangingPunct="0"/>
            <a:r>
              <a:rPr lang="en-US" sz="6000" b="1">
                <a:latin typeface="Garamond" pitchFamily="18" charset="0"/>
              </a:rPr>
              <a:t>What’s this?</a:t>
            </a:r>
          </a:p>
        </p:txBody>
      </p:sp>
      <p:sp>
        <p:nvSpPr>
          <p:cNvPr id="13" name="TextBox 12"/>
          <p:cNvSpPr txBox="1">
            <a:spLocks noChangeArrowheads="1"/>
          </p:cNvSpPr>
          <p:nvPr/>
        </p:nvSpPr>
        <p:spPr bwMode="auto">
          <a:xfrm>
            <a:off x="436563" y="4910138"/>
            <a:ext cx="7704137" cy="1016000"/>
          </a:xfrm>
          <a:prstGeom prst="rect">
            <a:avLst/>
          </a:prstGeom>
          <a:noFill/>
          <a:ln w="9525">
            <a:noFill/>
            <a:miter lim="800000"/>
            <a:headEnd/>
            <a:tailEnd/>
          </a:ln>
        </p:spPr>
        <p:txBody>
          <a:bodyPr>
            <a:spAutoFit/>
          </a:bodyPr>
          <a:lstStyle/>
          <a:p>
            <a:pPr eaLnBrk="0" hangingPunct="0"/>
            <a:r>
              <a:rPr lang="en-US" sz="6000" b="1">
                <a:solidFill>
                  <a:srgbClr val="006666"/>
                </a:solidFill>
                <a:latin typeface="Garamond" pitchFamily="18" charset="0"/>
              </a:rPr>
              <a:t>a boarding pass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extLst>
          </a:blip>
          <a:stretch>
            <a:fillRect/>
          </a:stretch>
        </p:blipFill>
        <p:spPr>
          <a:xfrm>
            <a:off x="845840" y="1916832"/>
            <a:ext cx="6876256" cy="42331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4" name="TextBox 13">
            <a:hlinkClick r:id="rId4" action="ppaction://hlinksldjump"/>
          </p:cNvPr>
          <p:cNvSpPr txBox="1">
            <a:spLocks noChangeArrowheads="1"/>
          </p:cNvSpPr>
          <p:nvPr/>
        </p:nvSpPr>
        <p:spPr bwMode="auto">
          <a:xfrm>
            <a:off x="8143875" y="0"/>
            <a:ext cx="1000125" cy="785813"/>
          </a:xfrm>
          <a:prstGeom prst="cloud">
            <a:avLst/>
          </a:prstGeom>
          <a:solidFill>
            <a:srgbClr val="FFFF00"/>
          </a:solidFill>
          <a:ln w="9525">
            <a:solidFill>
              <a:schemeClr val="accent1">
                <a:lumMod val="20000"/>
                <a:lumOff val="80000"/>
              </a:schemeClr>
            </a:solidFill>
            <a:miter lim="800000"/>
            <a:headEnd/>
            <a:tailEnd/>
          </a:ln>
        </p:spPr>
        <p:txBody>
          <a:bodyPr/>
          <a:lstStyle/>
          <a:p>
            <a:pPr algn="ctr">
              <a:defRPr/>
            </a:pPr>
            <a:r>
              <a:rPr lang="en-GB" altLang="ko-KR" sz="2800" b="1" dirty="0">
                <a:effectLst>
                  <a:outerShdw blurRad="38100" dist="38100" dir="2700000" algn="tl">
                    <a:srgbClr val="000000">
                      <a:alpha val="43137"/>
                    </a:srgbClr>
                  </a:outerShdw>
                </a:effectLst>
                <a:latin typeface="Comic Sans MS" pitchFamily="66" charset="0"/>
              </a:rPr>
              <a:t>C</a:t>
            </a:r>
          </a:p>
        </p:txBody>
      </p:sp>
      <p:sp>
        <p:nvSpPr>
          <p:cNvPr id="2" name="Footer Placeholder 1"/>
          <p:cNvSpPr>
            <a:spLocks noGrp="1"/>
          </p:cNvSpPr>
          <p:nvPr>
            <p:ph type="ftr" sz="quarter" idx="11"/>
          </p:nvPr>
        </p:nvSpPr>
        <p:spPr/>
        <p:txBody>
          <a:bodyPr/>
          <a:lstStyle/>
          <a:p>
            <a:pPr>
              <a:defRPr/>
            </a:pPr>
            <a:r>
              <a:rPr lang="en-ZA"/>
              <a:t>yasamansamsami@gmail.com</a:t>
            </a:r>
          </a:p>
        </p:txBody>
      </p:sp>
      <p:sp>
        <p:nvSpPr>
          <p:cNvPr id="19460" name="TextBox 4"/>
          <p:cNvSpPr txBox="1">
            <a:spLocks noChangeArrowheads="1"/>
          </p:cNvSpPr>
          <p:nvPr/>
        </p:nvSpPr>
        <p:spPr bwMode="auto">
          <a:xfrm>
            <a:off x="323850" y="692150"/>
            <a:ext cx="7920038" cy="1016000"/>
          </a:xfrm>
          <a:prstGeom prst="rect">
            <a:avLst/>
          </a:prstGeom>
          <a:noFill/>
          <a:ln w="9525">
            <a:noFill/>
            <a:miter lim="800000"/>
            <a:headEnd/>
            <a:tailEnd/>
          </a:ln>
        </p:spPr>
        <p:txBody>
          <a:bodyPr>
            <a:spAutoFit/>
          </a:bodyPr>
          <a:lstStyle/>
          <a:p>
            <a:pPr eaLnBrk="0" hangingPunct="0"/>
            <a:r>
              <a:rPr lang="en-US" sz="6000" b="1">
                <a:latin typeface="Garamond" pitchFamily="18" charset="0"/>
              </a:rPr>
              <a:t>Who are these people?</a:t>
            </a:r>
          </a:p>
        </p:txBody>
      </p:sp>
      <p:sp>
        <p:nvSpPr>
          <p:cNvPr id="6" name="TextBox 5"/>
          <p:cNvSpPr txBox="1">
            <a:spLocks noChangeArrowheads="1"/>
          </p:cNvSpPr>
          <p:nvPr/>
        </p:nvSpPr>
        <p:spPr bwMode="auto">
          <a:xfrm rot="-1644312">
            <a:off x="1430338" y="3309938"/>
            <a:ext cx="5707062" cy="1446212"/>
          </a:xfrm>
          <a:prstGeom prst="rect">
            <a:avLst/>
          </a:prstGeom>
          <a:solidFill>
            <a:srgbClr val="FF99FF"/>
          </a:solidFill>
          <a:ln w="9525">
            <a:noFill/>
            <a:miter lim="800000"/>
            <a:headEnd/>
            <a:tailEnd/>
          </a:ln>
        </p:spPr>
        <p:txBody>
          <a:bodyPr>
            <a:spAutoFit/>
          </a:bodyPr>
          <a:lstStyle/>
          <a:p>
            <a:pPr eaLnBrk="0" hangingPunct="0"/>
            <a:r>
              <a:rPr lang="en-US" sz="8800" b="1">
                <a:solidFill>
                  <a:srgbClr val="006666"/>
                </a:solidFill>
                <a:latin typeface="Garamond" pitchFamily="18" charset="0"/>
              </a:rPr>
              <a:t>passengers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hlinkClick r:id="rId2" action="ppaction://hlinksldjump"/>
          </p:cNvPr>
          <p:cNvSpPr txBox="1">
            <a:spLocks noChangeArrowheads="1"/>
          </p:cNvSpPr>
          <p:nvPr/>
        </p:nvSpPr>
        <p:spPr bwMode="auto">
          <a:xfrm>
            <a:off x="8143875" y="0"/>
            <a:ext cx="1000125" cy="785813"/>
          </a:xfrm>
          <a:prstGeom prst="cloud">
            <a:avLst/>
          </a:prstGeom>
          <a:solidFill>
            <a:srgbClr val="FFFF00"/>
          </a:solidFill>
          <a:ln w="9525">
            <a:solidFill>
              <a:schemeClr val="accent1">
                <a:lumMod val="20000"/>
                <a:lumOff val="80000"/>
              </a:schemeClr>
            </a:solidFill>
            <a:miter lim="800000"/>
            <a:headEnd/>
            <a:tailEnd/>
          </a:ln>
        </p:spPr>
        <p:txBody>
          <a:bodyPr/>
          <a:lstStyle/>
          <a:p>
            <a:pPr algn="ctr">
              <a:defRPr/>
            </a:pPr>
            <a:r>
              <a:rPr lang="en-GB" altLang="ko-KR" sz="2800" b="1" dirty="0">
                <a:effectLst>
                  <a:outerShdw blurRad="38100" dist="38100" dir="2700000" algn="tl">
                    <a:srgbClr val="000000">
                      <a:alpha val="43137"/>
                    </a:srgbClr>
                  </a:outerShdw>
                </a:effectLst>
                <a:latin typeface="Comic Sans MS" pitchFamily="66" charset="0"/>
              </a:rPr>
              <a:t>D</a:t>
            </a:r>
          </a:p>
        </p:txBody>
      </p:sp>
      <p:pic>
        <p:nvPicPr>
          <p:cNvPr id="21506" name="Picture 6"/>
          <p:cNvPicPr>
            <a:picLocks noChangeAspect="1"/>
          </p:cNvPicPr>
          <p:nvPr/>
        </p:nvPicPr>
        <p:blipFill>
          <a:blip r:embed="rId3"/>
          <a:srcRect/>
          <a:stretch>
            <a:fillRect/>
          </a:stretch>
        </p:blipFill>
        <p:spPr bwMode="auto">
          <a:xfrm>
            <a:off x="2055813" y="692150"/>
            <a:ext cx="6076950" cy="6165850"/>
          </a:xfrm>
          <a:prstGeom prst="rect">
            <a:avLst/>
          </a:prstGeom>
          <a:noFill/>
          <a:ln w="9525">
            <a:noFill/>
            <a:miter lim="800000"/>
            <a:headEnd/>
            <a:tailEnd/>
          </a:ln>
        </p:spPr>
      </p:pic>
      <p:sp>
        <p:nvSpPr>
          <p:cNvPr id="6" name="Footer Placeholder 5"/>
          <p:cNvSpPr>
            <a:spLocks noGrp="1"/>
          </p:cNvSpPr>
          <p:nvPr>
            <p:ph type="ftr" sz="quarter" idx="11"/>
          </p:nvPr>
        </p:nvSpPr>
        <p:spPr/>
        <p:txBody>
          <a:bodyPr/>
          <a:lstStyle/>
          <a:p>
            <a:pPr>
              <a:defRPr/>
            </a:pPr>
            <a:r>
              <a:rPr lang="en-ZA"/>
              <a:t>yasamansamsami@gmail.com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hlinkClick r:id="rId2" action="ppaction://hlinksldjump"/>
          </p:cNvPr>
          <p:cNvSpPr txBox="1">
            <a:spLocks noChangeArrowheads="1"/>
          </p:cNvSpPr>
          <p:nvPr/>
        </p:nvSpPr>
        <p:spPr bwMode="auto">
          <a:xfrm>
            <a:off x="8143875" y="0"/>
            <a:ext cx="1000125" cy="785813"/>
          </a:xfrm>
          <a:prstGeom prst="cloud">
            <a:avLst/>
          </a:prstGeom>
          <a:solidFill>
            <a:srgbClr val="FFFF00"/>
          </a:solidFill>
          <a:ln w="9525">
            <a:solidFill>
              <a:schemeClr val="accent1">
                <a:lumMod val="20000"/>
                <a:lumOff val="80000"/>
              </a:schemeClr>
            </a:solidFill>
            <a:miter lim="800000"/>
            <a:headEnd/>
            <a:tailEnd/>
          </a:ln>
        </p:spPr>
        <p:txBody>
          <a:bodyPr/>
          <a:lstStyle/>
          <a:p>
            <a:pPr algn="ctr">
              <a:defRPr/>
            </a:pPr>
            <a:r>
              <a:rPr lang="en-GB" altLang="ko-KR" sz="2800" b="1" dirty="0">
                <a:effectLst>
                  <a:outerShdw blurRad="38100" dist="38100" dir="2700000" algn="tl">
                    <a:srgbClr val="000000">
                      <a:alpha val="43137"/>
                    </a:srgbClr>
                  </a:outerShdw>
                </a:effectLst>
                <a:latin typeface="Comic Sans MS" pitchFamily="66" charset="0"/>
              </a:rPr>
              <a:t>E</a:t>
            </a:r>
          </a:p>
        </p:txBody>
      </p:sp>
      <p:sp>
        <p:nvSpPr>
          <p:cNvPr id="7" name="Footer Placeholder 6"/>
          <p:cNvSpPr>
            <a:spLocks noGrp="1"/>
          </p:cNvSpPr>
          <p:nvPr>
            <p:ph type="ftr" sz="quarter" idx="11"/>
          </p:nvPr>
        </p:nvSpPr>
        <p:spPr/>
        <p:txBody>
          <a:bodyPr/>
          <a:lstStyle/>
          <a:p>
            <a:pPr>
              <a:defRPr/>
            </a:pPr>
            <a:r>
              <a:rPr lang="en-ZA"/>
              <a:t>yasamansamsami@gmail.com</a:t>
            </a:r>
          </a:p>
        </p:txBody>
      </p:sp>
      <p:sp>
        <p:nvSpPr>
          <p:cNvPr id="22531" name="TextBox 8"/>
          <p:cNvSpPr txBox="1">
            <a:spLocks noChangeArrowheads="1"/>
          </p:cNvSpPr>
          <p:nvPr/>
        </p:nvSpPr>
        <p:spPr bwMode="auto">
          <a:xfrm>
            <a:off x="323850" y="692150"/>
            <a:ext cx="7920038" cy="1016000"/>
          </a:xfrm>
          <a:prstGeom prst="rect">
            <a:avLst/>
          </a:prstGeom>
          <a:noFill/>
          <a:ln w="9525">
            <a:noFill/>
            <a:miter lim="800000"/>
            <a:headEnd/>
            <a:tailEnd/>
          </a:ln>
        </p:spPr>
        <p:txBody>
          <a:bodyPr>
            <a:spAutoFit/>
          </a:bodyPr>
          <a:lstStyle/>
          <a:p>
            <a:pPr eaLnBrk="0" hangingPunct="0"/>
            <a:r>
              <a:rPr lang="en-US" sz="6000" b="1">
                <a:latin typeface="Garamond" pitchFamily="18" charset="0"/>
              </a:rPr>
              <a:t>Complete this sentence.</a:t>
            </a:r>
          </a:p>
        </p:txBody>
      </p:sp>
      <p:sp>
        <p:nvSpPr>
          <p:cNvPr id="22532" name="TextBox 9"/>
          <p:cNvSpPr txBox="1">
            <a:spLocks noChangeArrowheads="1"/>
          </p:cNvSpPr>
          <p:nvPr/>
        </p:nvSpPr>
        <p:spPr bwMode="auto">
          <a:xfrm>
            <a:off x="323850" y="2413000"/>
            <a:ext cx="7920038" cy="2862263"/>
          </a:xfrm>
          <a:prstGeom prst="rect">
            <a:avLst/>
          </a:prstGeom>
          <a:noFill/>
          <a:ln w="9525">
            <a:noFill/>
            <a:miter lim="800000"/>
            <a:headEnd/>
            <a:tailEnd/>
          </a:ln>
        </p:spPr>
        <p:txBody>
          <a:bodyPr>
            <a:spAutoFit/>
          </a:bodyPr>
          <a:lstStyle/>
          <a:p>
            <a:pPr eaLnBrk="0" hangingPunct="0"/>
            <a:r>
              <a:rPr lang="en-US" sz="6000" b="1">
                <a:latin typeface="Garamond" pitchFamily="18" charset="0"/>
              </a:rPr>
              <a:t>Internet access and satellite TV are room ……………. .</a:t>
            </a:r>
          </a:p>
        </p:txBody>
      </p:sp>
      <p:sp>
        <p:nvSpPr>
          <p:cNvPr id="8" name="TextBox 7"/>
          <p:cNvSpPr txBox="1">
            <a:spLocks noChangeArrowheads="1"/>
          </p:cNvSpPr>
          <p:nvPr/>
        </p:nvSpPr>
        <p:spPr bwMode="auto">
          <a:xfrm>
            <a:off x="468313" y="3910013"/>
            <a:ext cx="3473450" cy="1201737"/>
          </a:xfrm>
          <a:prstGeom prst="rect">
            <a:avLst/>
          </a:prstGeom>
          <a:noFill/>
          <a:ln w="9525">
            <a:noFill/>
            <a:miter lim="800000"/>
            <a:headEnd/>
            <a:tailEnd/>
          </a:ln>
        </p:spPr>
        <p:txBody>
          <a:bodyPr wrap="none">
            <a:spAutoFit/>
          </a:bodyPr>
          <a:lstStyle/>
          <a:p>
            <a:pPr eaLnBrk="0" hangingPunct="0"/>
            <a:r>
              <a:rPr lang="en-US" sz="7200" b="1">
                <a:solidFill>
                  <a:srgbClr val="006666"/>
                </a:solidFill>
                <a:latin typeface="Garamond" pitchFamily="18" charset="0"/>
              </a:rPr>
              <a:t>facilities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hlinkClick r:id="rId2" action="ppaction://hlinksldjump"/>
          </p:cNvPr>
          <p:cNvSpPr txBox="1">
            <a:spLocks noChangeArrowheads="1"/>
          </p:cNvSpPr>
          <p:nvPr/>
        </p:nvSpPr>
        <p:spPr bwMode="auto">
          <a:xfrm>
            <a:off x="8143875" y="0"/>
            <a:ext cx="1000125" cy="785813"/>
          </a:xfrm>
          <a:prstGeom prst="cloud">
            <a:avLst/>
          </a:prstGeom>
          <a:solidFill>
            <a:srgbClr val="FFFF00"/>
          </a:solidFill>
          <a:ln w="9525">
            <a:solidFill>
              <a:schemeClr val="accent1">
                <a:lumMod val="20000"/>
                <a:lumOff val="80000"/>
              </a:schemeClr>
            </a:solidFill>
            <a:miter lim="800000"/>
            <a:headEnd/>
            <a:tailEnd/>
          </a:ln>
        </p:spPr>
        <p:txBody>
          <a:bodyPr/>
          <a:lstStyle/>
          <a:p>
            <a:pPr algn="ctr">
              <a:defRPr/>
            </a:pPr>
            <a:r>
              <a:rPr lang="en-GB" altLang="ko-KR" sz="2800" b="1" dirty="0">
                <a:effectLst>
                  <a:outerShdw blurRad="38100" dist="38100" dir="2700000" algn="tl">
                    <a:srgbClr val="000000">
                      <a:alpha val="43137"/>
                    </a:srgbClr>
                  </a:outerShdw>
                </a:effectLst>
                <a:latin typeface="Comic Sans MS" pitchFamily="66" charset="0"/>
              </a:rPr>
              <a:t>F</a:t>
            </a:r>
          </a:p>
        </p:txBody>
      </p:sp>
      <p:sp>
        <p:nvSpPr>
          <p:cNvPr id="7" name="Footer Placeholder 6"/>
          <p:cNvSpPr>
            <a:spLocks noGrp="1"/>
          </p:cNvSpPr>
          <p:nvPr>
            <p:ph type="ftr" sz="quarter" idx="11"/>
          </p:nvPr>
        </p:nvSpPr>
        <p:spPr/>
        <p:txBody>
          <a:bodyPr/>
          <a:lstStyle/>
          <a:p>
            <a:pPr>
              <a:defRPr/>
            </a:pPr>
            <a:r>
              <a:rPr lang="en-ZA"/>
              <a:t>yasamansamsami@gmail.com</a:t>
            </a:r>
          </a:p>
        </p:txBody>
      </p:sp>
      <p:sp>
        <p:nvSpPr>
          <p:cNvPr id="23555" name="TextBox 12"/>
          <p:cNvSpPr txBox="1">
            <a:spLocks noChangeArrowheads="1"/>
          </p:cNvSpPr>
          <p:nvPr/>
        </p:nvSpPr>
        <p:spPr bwMode="auto">
          <a:xfrm>
            <a:off x="323850" y="692150"/>
            <a:ext cx="7920038" cy="1939925"/>
          </a:xfrm>
          <a:prstGeom prst="rect">
            <a:avLst/>
          </a:prstGeom>
          <a:noFill/>
          <a:ln w="9525">
            <a:noFill/>
            <a:miter lim="800000"/>
            <a:headEnd/>
            <a:tailEnd/>
          </a:ln>
        </p:spPr>
        <p:txBody>
          <a:bodyPr>
            <a:spAutoFit/>
          </a:bodyPr>
          <a:lstStyle/>
          <a:p>
            <a:pPr eaLnBrk="0" hangingPunct="0"/>
            <a:r>
              <a:rPr lang="en-US" sz="6000" b="1">
                <a:latin typeface="Garamond" pitchFamily="18" charset="0"/>
              </a:rPr>
              <a:t>It means a bedroom with a bathroom.</a:t>
            </a:r>
          </a:p>
        </p:txBody>
      </p:sp>
      <p:sp>
        <p:nvSpPr>
          <p:cNvPr id="14" name="TextBox 13"/>
          <p:cNvSpPr txBox="1">
            <a:spLocks noChangeArrowheads="1"/>
          </p:cNvSpPr>
          <p:nvPr/>
        </p:nvSpPr>
        <p:spPr bwMode="auto">
          <a:xfrm>
            <a:off x="468313" y="3910013"/>
            <a:ext cx="3911600" cy="1447800"/>
          </a:xfrm>
          <a:prstGeom prst="rect">
            <a:avLst/>
          </a:prstGeom>
          <a:noFill/>
          <a:ln w="9525">
            <a:noFill/>
            <a:miter lim="800000"/>
            <a:headEnd/>
            <a:tailEnd/>
          </a:ln>
        </p:spPr>
        <p:txBody>
          <a:bodyPr wrap="none">
            <a:spAutoFit/>
          </a:bodyPr>
          <a:lstStyle/>
          <a:p>
            <a:pPr eaLnBrk="0" hangingPunct="0"/>
            <a:r>
              <a:rPr lang="en-US" sz="8800" b="1">
                <a:solidFill>
                  <a:srgbClr val="006666"/>
                </a:solidFill>
                <a:latin typeface="Garamond" pitchFamily="18" charset="0"/>
              </a:rPr>
              <a:t>en suite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hlinkClick r:id="rId2" action="ppaction://hlinksldjump"/>
          </p:cNvPr>
          <p:cNvSpPr txBox="1">
            <a:spLocks noChangeArrowheads="1"/>
          </p:cNvSpPr>
          <p:nvPr/>
        </p:nvSpPr>
        <p:spPr bwMode="auto">
          <a:xfrm>
            <a:off x="8143875" y="0"/>
            <a:ext cx="1000125" cy="785813"/>
          </a:xfrm>
          <a:prstGeom prst="cloud">
            <a:avLst/>
          </a:prstGeom>
          <a:solidFill>
            <a:srgbClr val="FFFF00"/>
          </a:solidFill>
          <a:ln w="9525">
            <a:solidFill>
              <a:schemeClr val="accent1">
                <a:lumMod val="20000"/>
                <a:lumOff val="80000"/>
              </a:schemeClr>
            </a:solidFill>
            <a:miter lim="800000"/>
            <a:headEnd/>
            <a:tailEnd/>
          </a:ln>
        </p:spPr>
        <p:txBody>
          <a:bodyPr/>
          <a:lstStyle/>
          <a:p>
            <a:pPr algn="ctr">
              <a:defRPr/>
            </a:pPr>
            <a:r>
              <a:rPr lang="en-GB" altLang="ko-KR" sz="2800" b="1" dirty="0">
                <a:effectLst>
                  <a:outerShdw blurRad="38100" dist="38100" dir="2700000" algn="tl">
                    <a:srgbClr val="000000">
                      <a:alpha val="43137"/>
                    </a:srgbClr>
                  </a:outerShdw>
                </a:effectLst>
                <a:latin typeface="Comic Sans MS" pitchFamily="66" charset="0"/>
              </a:rPr>
              <a:t>G</a:t>
            </a:r>
          </a:p>
        </p:txBody>
      </p:sp>
      <p:sp>
        <p:nvSpPr>
          <p:cNvPr id="7" name="Footer Placeholder 6"/>
          <p:cNvSpPr>
            <a:spLocks noGrp="1"/>
          </p:cNvSpPr>
          <p:nvPr>
            <p:ph type="ftr" sz="quarter" idx="11"/>
          </p:nvPr>
        </p:nvSpPr>
        <p:spPr/>
        <p:txBody>
          <a:bodyPr/>
          <a:lstStyle/>
          <a:p>
            <a:pPr>
              <a:defRPr/>
            </a:pPr>
            <a:r>
              <a:rPr lang="en-ZA"/>
              <a:t>yasamansamsami@gmail.com</a:t>
            </a:r>
          </a:p>
        </p:txBody>
      </p:sp>
      <p:sp>
        <p:nvSpPr>
          <p:cNvPr id="24579" name="TextBox 8"/>
          <p:cNvSpPr txBox="1">
            <a:spLocks noChangeArrowheads="1"/>
          </p:cNvSpPr>
          <p:nvPr/>
        </p:nvSpPr>
        <p:spPr bwMode="auto">
          <a:xfrm>
            <a:off x="323850" y="692150"/>
            <a:ext cx="7920038" cy="1016000"/>
          </a:xfrm>
          <a:prstGeom prst="rect">
            <a:avLst/>
          </a:prstGeom>
          <a:noFill/>
          <a:ln w="9525">
            <a:noFill/>
            <a:miter lim="800000"/>
            <a:headEnd/>
            <a:tailEnd/>
          </a:ln>
        </p:spPr>
        <p:txBody>
          <a:bodyPr>
            <a:spAutoFit/>
          </a:bodyPr>
          <a:lstStyle/>
          <a:p>
            <a:pPr eaLnBrk="0" hangingPunct="0"/>
            <a:r>
              <a:rPr lang="en-US" sz="6000" b="1">
                <a:latin typeface="Garamond" pitchFamily="18" charset="0"/>
              </a:rPr>
              <a:t>Say a or b.</a:t>
            </a:r>
          </a:p>
        </p:txBody>
      </p:sp>
      <p:pic>
        <p:nvPicPr>
          <p:cNvPr id="8" name="Picture 7"/>
          <p:cNvPicPr>
            <a:picLocks noChangeAspect="1"/>
          </p:cNvPicPr>
          <p:nvPr/>
        </p:nvPicPr>
        <p:blipFill>
          <a:blip r:embed="rId3">
            <a:extLst>
              <a:ext uri="{28A0092B-C50C-407E-A947-70E740481C1C}"/>
            </a:extLst>
          </a:blip>
          <a:stretch>
            <a:fillRect/>
          </a:stretch>
        </p:blipFill>
        <p:spPr>
          <a:xfrm>
            <a:off x="323528" y="1708359"/>
            <a:ext cx="4790465" cy="35928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4581" name="TextBox 11"/>
          <p:cNvSpPr txBox="1">
            <a:spLocks noChangeArrowheads="1"/>
          </p:cNvSpPr>
          <p:nvPr/>
        </p:nvSpPr>
        <p:spPr bwMode="auto">
          <a:xfrm>
            <a:off x="5127625" y="2400300"/>
            <a:ext cx="3744913" cy="1939925"/>
          </a:xfrm>
          <a:prstGeom prst="rect">
            <a:avLst/>
          </a:prstGeom>
          <a:noFill/>
          <a:ln w="9525">
            <a:noFill/>
            <a:miter lim="800000"/>
            <a:headEnd/>
            <a:tailEnd/>
          </a:ln>
        </p:spPr>
        <p:txBody>
          <a:bodyPr>
            <a:spAutoFit/>
          </a:bodyPr>
          <a:lstStyle/>
          <a:p>
            <a:pPr marL="1143000" indent="-1143000" eaLnBrk="0" hangingPunct="0">
              <a:buFontTx/>
              <a:buAutoNum type="alphaLcParenR"/>
            </a:pPr>
            <a:r>
              <a:rPr lang="en-US" sz="6000" b="1">
                <a:latin typeface="Garamond" pitchFamily="18" charset="0"/>
              </a:rPr>
              <a:t>take off</a:t>
            </a:r>
          </a:p>
          <a:p>
            <a:pPr marL="1143000" indent="-1143000" eaLnBrk="0" hangingPunct="0">
              <a:buFontTx/>
              <a:buAutoNum type="alphaLcParenR"/>
            </a:pPr>
            <a:r>
              <a:rPr lang="en-US" sz="6000" b="1">
                <a:latin typeface="Garamond" pitchFamily="18" charset="0"/>
              </a:rPr>
              <a:t>land</a:t>
            </a:r>
          </a:p>
        </p:txBody>
      </p:sp>
      <p:sp>
        <p:nvSpPr>
          <p:cNvPr id="10" name="Oval 9"/>
          <p:cNvSpPr/>
          <p:nvPr/>
        </p:nvSpPr>
        <p:spPr>
          <a:xfrm>
            <a:off x="5154613" y="2530475"/>
            <a:ext cx="863600" cy="868363"/>
          </a:xfrm>
          <a:prstGeom prst="ellipse">
            <a:avLst/>
          </a:prstGeom>
          <a:noFill/>
          <a:ln w="38100">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319</TotalTime>
  <Words>334</Words>
  <Application>Microsoft Office PowerPoint</Application>
  <PresentationFormat>Экран (4:3)</PresentationFormat>
  <Paragraphs>101</Paragraphs>
  <Slides>22</Slides>
  <Notes>3</Notes>
  <HiddenSlides>0</HiddenSlides>
  <MMClips>0</MMClips>
  <ScaleCrop>false</ScaleCrop>
  <HeadingPairs>
    <vt:vector size="6" baseType="variant">
      <vt:variant>
        <vt:lpstr>Использованные шрифты</vt:lpstr>
      </vt:variant>
      <vt:variant>
        <vt:i4>6</vt:i4>
      </vt:variant>
      <vt:variant>
        <vt:lpstr>Шаблон оформления</vt:lpstr>
      </vt:variant>
      <vt:variant>
        <vt:i4>1</vt:i4>
      </vt:variant>
      <vt:variant>
        <vt:lpstr>Заголовки слайдов</vt:lpstr>
      </vt:variant>
      <vt:variant>
        <vt:i4>22</vt:i4>
      </vt:variant>
    </vt:vector>
  </HeadingPairs>
  <TitlesOfParts>
    <vt:vector size="29" baseType="lpstr">
      <vt:lpstr>Arial</vt:lpstr>
      <vt:lpstr>Calibri</vt:lpstr>
      <vt:lpstr>Footlight MT Light</vt:lpstr>
      <vt:lpstr>Comic Sans MS</vt:lpstr>
      <vt:lpstr>맑은 고딕</vt:lpstr>
      <vt:lpstr>Garamond</vt:lpstr>
      <vt:lpstr>Office Theme</vt:lpstr>
      <vt:lpstr>Travelling</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Travelling</dc:title>
  <dc:creator/>
  <cp:lastModifiedBy>Admin</cp:lastModifiedBy>
  <cp:revision>81</cp:revision>
  <dcterms:created xsi:type="dcterms:W3CDTF">2010-11-03T11:57:01Z</dcterms:created>
  <dcterms:modified xsi:type="dcterms:W3CDTF">2021-04-18T12:14:03Z</dcterms:modified>
</cp:coreProperties>
</file>