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4"/>
            <a:ext cx="9144000" cy="1714512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9144000" cy="5143512"/>
          </a:xfr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Эффективным средством укрепления здоровья и снижения заболеваемости детей является физкультурно-оздоровительная работа в условиях ДОУ. Одной из форм оздоровительной работы является гимнастика после дневного сна.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после дневного сна – это комплекс мероприятий облегчающих переход от сна к бодрствованию, имеющая при правильном руководстве оздоровительный характер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ПРОСНУЛИСЬ, ПОТЯНУЛИСЬ</a:t>
            </a:r>
          </a:p>
          <a:p>
            <a:pPr indent="457200">
              <a:spcBef>
                <a:spcPts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СДЕЛАЛИ ЗАРЯДКУ!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User\Desktop\Гимнастика после сна\hello_html_m1d83d60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643866" cy="132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Гимнастика после сна\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1857388" cy="2999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задачи, решаемые с помощью комплекса гимнастики после сна: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Font typeface="Wingdings" pitchFamily="2" charset="2"/>
              <a:buChar char="v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устранить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последствия сна (вялость, сонливость и др.);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увеличить тонус нервной системы;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усилить работу основных систем организма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(сердечнососудистой,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дыхательной, системы желез внутренней секреции и других);</a:t>
            </a:r>
          </a:p>
          <a:p>
            <a:pPr indent="457200" algn="just">
              <a:spcBef>
                <a:spcPts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этих задач позволяет плавно и одновременно быстро повысить умственную и физическую работоспособность детского организма и подготовить его к восприятию физических и психических нагрузок.</a:t>
            </a: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Длительность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гимнастики в постели для детей младшего дошкольного возраста около 2-5 минут. Средний возраст 5-10 минут; старший возраст - до 15 минут.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Примерная схема проведения оздоровительной гимнастики после дневного сна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постели;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направленные на профилактику плоскостопия 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нарушений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осанки;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дыхательная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гимнастика;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или дифференцированная оздоровительная работа;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водные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процедуры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«Мы спокойно отдыхали,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Сном волшебным засыпали…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 нам отдыхать!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пора уже вставать!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Крепко кулачки сжимаем,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повыше поднимаем.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Потянуться!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Улыбнуться!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открыть глаза и встать!»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Гимнастика после сн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315890"/>
            <a:ext cx="2274410" cy="3348436"/>
          </a:xfrm>
          <a:prstGeom prst="rect">
            <a:avLst/>
          </a:prstGeom>
          <a:ln>
            <a:solidFill>
              <a:schemeClr val="accent5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проведения оздоровительной гимнастики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дневного сна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спят, педагог создает условия для контрастного закаливания детей: готовит «холодную» комнату (игровая комната или раздевалка) температура в ней с помощью проветривания снижается вначале на 3-5 градусов по сравнению с «теплой» комнатой.</a:t>
            </a:r>
          </a:p>
          <a:p>
            <a:pPr indent="457200" algn="just"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Пробуждение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детей происходит под звуки плавной музыки, громкость которой медленно нарастает.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в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постели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направлена на постепенный переход детей ото сна к бодрствованию. Педагог начинает проводить ее с проснувшимися детьми, остальные присоединяются по мере пробуждения.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правило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исключить резкие движения, которые могут вызвать растяжение мышц, перевозбуждение, перепад кровяного давления и, как следствие, головокружение.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Длительность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гимнастики в постели – около 2-3 минут.</a:t>
            </a: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 В ПОСТЕЛИ И САМОМАССАЖ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выполняют 5-6 упражнений из разных положений лежа на боку, на спине, на животе, сидя.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Повороты головы вправо, влево.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Легкое поглаживание рук, живота, ног, пяток.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Разведение и сгибание рук.	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Сгибание обеих ног, с обхватом коленей руками и постепенное выпрямление их.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5.Поднимание и опускание обеих ног.	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Движение ногами, как при езде на велосипеде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бязательно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комплекс упражнений дыхательной гимнастики, что очень важно для укрепления иммунитета, профилактики простудных заболеваний и заболеваний верхних дыхательных путей. 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Наибольший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оздоровительный эффект достигается только при достаточно длительном выполнении дыхательных упражнений. Увеличивать их дозировку нужно постепенно от 0,5-1 до 5-7 минут. В противном случае у детей может наблюдаться головокружение и тошнота.</a:t>
            </a:r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проведения оздоровительной гимнастики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дневного сна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спальни дети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переходят в «холодную» комнату босиком и в трусиках. Там они выполняют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корригирующую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ходьбу (на носках, на пятках, с высоким подниманием колен, в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полуприседе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полном приседе, на внешней стороне стопы, с перекатом с пятки на носок, по корригирующим дорожкам) и комплекс упражнений, направленных на профилактику плоскостопия.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этом важно следить не только за правильностью выполнения упражнений для ног, но и за осанкой детей - положением головы, спины, плеч, рук. Длительность этой части гимнастики - 2-3 минуты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>
              <a:spcBef>
                <a:spcPts val="0"/>
              </a:spcBef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педагог проводит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индивидуальную или дифференцированную оздоровительную работу с нуждающимися детьми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(например, с часто болеющими). Он может организовать самостоятельную деятельность детей по оздоровлению (например, дать задание детям с диагнозом «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плосковальгусные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стопы» собирать каштаны то правой, то левой ногой). В это время остальные дети под руководством воспитателя или его помощника выполняют водные процедуры (умывание, обливание рук прохладной водой и т.п.).</a:t>
            </a:r>
          </a:p>
          <a:p>
            <a:pPr indent="457200" algn="just">
              <a:spcBef>
                <a:spcPts val="0"/>
              </a:spcBef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длительность оздоровительной гимнастики после дневного сна должна составлять не менее 7-15 минут.</a:t>
            </a:r>
          </a:p>
          <a:p>
            <a:pPr lvl="0"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" y="0"/>
            <a:ext cx="9144032" cy="1043795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проведения оздоровительной гимнастики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дневного сна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9144000" cy="5786454"/>
          </a:xfrm>
          <a:ln w="38100">
            <a:solidFill>
              <a:schemeClr val="accent5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ежедневное выполнение комплекса гимнастики, является хорошим средством сохранения и укрепления здоровья, профилактики, обеспечения высокой умственной и физической работоспособности в течение второй половины дня, увеличения общего уровня двигательной активности ребенка, снижения неблагоприятных последствий малоподвижного образа жизни.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детей, систематически занимающихся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утренней зарядкой и гимнастикой после дневного сна, улучшается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сон, аппетит, общее самочувствие, повышается работоспособность. </a:t>
            </a:r>
          </a:p>
          <a:p>
            <a:pPr indent="457200"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</a:rPr>
              <a:t> </a:t>
            </a: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Гимнастика после сна\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14752"/>
            <a:ext cx="2643206" cy="3000396"/>
          </a:xfrm>
          <a:prstGeom prst="rect">
            <a:avLst/>
          </a:prstGeom>
          <a:ln>
            <a:solidFill>
              <a:schemeClr val="accent5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Рисунок 4" descr="C:\Users\User\Desktop\Гимнастика после сна\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929066"/>
            <a:ext cx="4643470" cy="258853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349</Words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</vt:lpstr>
      <vt:lpstr> Основные задачи, решаемые с помощью комплекса гимнастики после сна: </vt:lpstr>
      <vt:lpstr>Примерная схема проведения оздоровительной гимнастики после дневного сна </vt:lpstr>
      <vt:lpstr>Методика проведения оздоровительной гимнастики  после дневного сна</vt:lpstr>
      <vt:lpstr>ГИМНАСТИКА В ПОСТЕЛИ И САМОМАССАЖ </vt:lpstr>
      <vt:lpstr>Методика проведения оздоровительной гимнастики  после дневного сна</vt:lpstr>
      <vt:lpstr>Методика проведения оздоровительной гимнастики  после дневного сна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Татьяна Кобелева</dc:creator>
  <cp:lastModifiedBy>Пользователь Windows</cp:lastModifiedBy>
  <cp:revision>7</cp:revision>
  <dcterms:created xsi:type="dcterms:W3CDTF">2021-03-10T16:18:57Z</dcterms:created>
  <dcterms:modified xsi:type="dcterms:W3CDTF">2021-03-10T17:25:25Z</dcterms:modified>
</cp:coreProperties>
</file>