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02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454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42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07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911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0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12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65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094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15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581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49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E7694E53-28DD-479E-A8C1-6529B2D86C1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F2318F8-6C85-49A3-A93F-F31BFCD01F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4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loud-thinking-clouds-thought-29733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n/girl-child-happy-dress-stickman-307915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loud-thinking-clouds-thought-29733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n/girl-child-happy-dress-stickman-307915/" TargetMode="Externa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pixabay.com/en/candle-birthday-purple-sky-party-1706545/" TargetMode="Externa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hyperlink" Target="http://pngimg.com/download/36724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pixabay.com/en/candle-birthday-purple-sky-party-1706545/" TargetMode="Externa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hyperlink" Target="http://pngimg.com/download/36724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pixabay.com/en/candle-birthday-purple-sky-party-1706545/" TargetMode="Externa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hyperlink" Target="http://pngimg.com/download/36724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pixabay.com/en/candle-birthday-purple-sky-party-1706545/" TargetMode="Externa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hyperlink" Target="http://pngimg.com/download/36724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gif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7.png"/><Relationship Id="rId5" Type="http://schemas.openxmlformats.org/officeDocument/2006/relationships/hyperlink" Target="http://pngimg.com/download/36724" TargetMode="Externa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pixabay.com/en/candle-birthday-purple-sky-party-1706545/" TargetMode="Externa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hyperlink" Target="http://pngimg.com/download/36724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5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pixabay.com/en/candle-birthday-purple-sky-party-1706545/" TargetMode="Externa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hyperlink" Target="http://pngimg.com/download/36724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5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pixabay.com/en/candle-birthday-purple-sky-party-1706545/" TargetMode="Externa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hyperlink" Target="http://pngimg.com/download/36724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loud-thinking-clouds-thought-29733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n/girl-child-happy-dress-stickman-307915/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pixabay.com/en/candle-birthday-purple-sky-party-1706545/" TargetMode="Externa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hyperlink" Target="http://pngimg.com/download/36724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5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pixabay.com/en/candle-birthday-purple-sky-party-1706545/" TargetMode="Externa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5" Type="http://schemas.openxmlformats.org/officeDocument/2006/relationships/hyperlink" Target="http://pngimg.com/download/36724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loud-thinking-clouds-thought-29733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n/girl-child-happy-dress-stickman-307915/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loud-thinking-clouds-thought-29733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n/girl-child-happy-dress-stickman-307915/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loud-thinking-clouds-thought-29733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n/girl-child-happy-dress-stickman-307915/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loud-thinking-clouds-thought-29733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n/girl-child-happy-dress-stickman-307915/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loud-thinking-clouds-thought-29733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n/girl-child-happy-dress-stickman-307915/" TargetMode="Externa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loud-thinking-clouds-thought-29733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n/girl-child-happy-dress-stickman-307915/" TargetMode="Externa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loud-thinking-clouds-thought-29733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en/girl-child-happy-dress-stickman-307915/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BF86-8901-44A2-B4D4-740F5711C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How old are you?</a:t>
            </a:r>
            <a:endParaRPr lang="ru-RU" sz="66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8264EC-E599-44F2-B313-628002B8B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50691" y="1669472"/>
            <a:ext cx="2486082" cy="248219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FD28AB-CEE5-4B92-9BD5-D348A417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985526" y="2105891"/>
            <a:ext cx="2618368" cy="37037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E4B36-A453-4B5C-A738-9D55F7FC60DA}"/>
              </a:ext>
            </a:extLst>
          </p:cNvPr>
          <p:cNvSpPr txBox="1"/>
          <p:nvPr/>
        </p:nvSpPr>
        <p:spPr>
          <a:xfrm>
            <a:off x="6096000" y="1669472"/>
            <a:ext cx="1117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CC8E21DD-23F5-4C79-9927-EF47B79757EE}"/>
              </a:ext>
            </a:extLst>
          </p:cNvPr>
          <p:cNvSpPr/>
          <p:nvPr/>
        </p:nvSpPr>
        <p:spPr>
          <a:xfrm>
            <a:off x="6631709" y="3814618"/>
            <a:ext cx="4386811" cy="177338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I’m five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98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BF86-8901-44A2-B4D4-740F5711C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How old are you?</a:t>
            </a:r>
            <a:endParaRPr lang="ru-RU" sz="66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8264EC-E599-44F2-B313-628002B8B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50691" y="1669472"/>
            <a:ext cx="2486082" cy="248219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FD28AB-CEE5-4B92-9BD5-D348A417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985526" y="2105891"/>
            <a:ext cx="2618368" cy="37037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E4B36-A453-4B5C-A738-9D55F7FC60DA}"/>
              </a:ext>
            </a:extLst>
          </p:cNvPr>
          <p:cNvSpPr txBox="1"/>
          <p:nvPr/>
        </p:nvSpPr>
        <p:spPr>
          <a:xfrm>
            <a:off x="6096000" y="1669472"/>
            <a:ext cx="1117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8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CC8E21DD-23F5-4C79-9927-EF47B79757EE}"/>
              </a:ext>
            </a:extLst>
          </p:cNvPr>
          <p:cNvSpPr/>
          <p:nvPr/>
        </p:nvSpPr>
        <p:spPr>
          <a:xfrm>
            <a:off x="6631709" y="3814618"/>
            <a:ext cx="4386811" cy="177338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I’m eight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0123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53B109-21E1-4671-A600-B55964537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91" y="1379220"/>
            <a:ext cx="9875520" cy="1356360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>
                <a:solidFill>
                  <a:srgbClr val="0070C0"/>
                </a:solidFill>
              </a:rPr>
              <a:t>How many?</a:t>
            </a:r>
            <a:endParaRPr lang="ru-RU" sz="9600" b="1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58A9FA-9002-4EB8-AF7A-2262C49CC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marL="45720" indent="0" algn="ctr">
              <a:buNone/>
            </a:pPr>
            <a:r>
              <a:rPr lang="ru-RU" sz="8800" b="1" dirty="0">
                <a:solidFill>
                  <a:srgbClr val="C00000"/>
                </a:solidFill>
              </a:rPr>
              <a:t>Сколько</a:t>
            </a:r>
            <a:r>
              <a:rPr lang="en-US" sz="8800" b="1" dirty="0">
                <a:solidFill>
                  <a:srgbClr val="C00000"/>
                </a:solidFill>
              </a:rPr>
              <a:t>?</a:t>
            </a:r>
            <a:endParaRPr lang="ru-RU" sz="8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133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DA840-2DE5-4964-90E4-417DBC4FD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rgbClr val="0070C0"/>
                </a:solidFill>
              </a:rPr>
              <a:t>How many candles?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BECEAB-94E9-4489-AB20-9A7473B69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116945" y="3390466"/>
            <a:ext cx="2631123" cy="249518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69BF28-A266-4B1A-8895-20980346DC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078637" y="2272144"/>
            <a:ext cx="707737" cy="141547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D36E647-68F8-4AC7-BED3-BFBA8D1EFE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298" y="1877739"/>
            <a:ext cx="3290686" cy="3619755"/>
          </a:xfrm>
          <a:prstGeom prst="rect">
            <a:avLst/>
          </a:prstGeom>
        </p:spPr>
      </p:pic>
      <p:pic>
        <p:nvPicPr>
          <p:cNvPr id="16" name="deti-online.com_-_happy-birthday-to-you-veselaya">
            <a:hlinkClick r:id="" action="ppaction://media"/>
            <a:extLst>
              <a:ext uri="{FF2B5EF4-FFF2-40B4-BE49-F238E27FC236}">
                <a16:creationId xmlns:a16="http://schemas.microsoft.com/office/drawing/2014/main" id="{EED55FEA-BBBD-4494-9E36-91198CA8C8A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000" end="12478.3333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408920" y="54974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6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0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DA840-2DE5-4964-90E4-417DBC4FD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rgbClr val="0070C0"/>
                </a:solidFill>
              </a:rPr>
              <a:t>How many candles?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BECEAB-94E9-4489-AB20-9A7473B69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116945" y="3390466"/>
            <a:ext cx="2631123" cy="249518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69BF28-A266-4B1A-8895-20980346DC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691819" y="2290912"/>
            <a:ext cx="707737" cy="141547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E7A974-6F26-462B-B82A-FEEC185F0C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00047" y="2290912"/>
            <a:ext cx="707197" cy="141439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E657BF5-13CD-4894-B0DB-5A8A3B1EB5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480" y="1950358"/>
            <a:ext cx="3417332" cy="3759065"/>
          </a:xfrm>
          <a:prstGeom prst="rect">
            <a:avLst/>
          </a:prstGeom>
        </p:spPr>
      </p:pic>
      <p:pic>
        <p:nvPicPr>
          <p:cNvPr id="9" name="deti-online.com_-_happy-birthday-to-you-veselaya">
            <a:hlinkClick r:id="" action="ppaction://media"/>
            <a:extLst>
              <a:ext uri="{FF2B5EF4-FFF2-40B4-BE49-F238E27FC236}">
                <a16:creationId xmlns:a16="http://schemas.microsoft.com/office/drawing/2014/main" id="{32CCF729-3F07-48FC-BBE4-F56B6BDAB8F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000" end="12478.3333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546452" y="52760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7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DA840-2DE5-4964-90E4-417DBC4FD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rgbClr val="0070C0"/>
                </a:solidFill>
              </a:rPr>
              <a:t>How many candles?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BECEAB-94E9-4489-AB20-9A7473B69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116945" y="3390466"/>
            <a:ext cx="2631123" cy="249518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69BF28-A266-4B1A-8895-20980346DC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078637" y="2272144"/>
            <a:ext cx="707737" cy="141547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2798362-8A21-43BA-8C4A-D4B42294B7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0968" y="2665039"/>
            <a:ext cx="707197" cy="141439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8E34DB6-2B55-4A45-8D4F-A7BA5FF5DA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6846" y="2683268"/>
            <a:ext cx="707197" cy="14143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3E7E393-86F8-4BE0-9A6E-ED0BEE1B50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961" y="1791914"/>
            <a:ext cx="3490410" cy="3839451"/>
          </a:xfrm>
          <a:prstGeom prst="rect">
            <a:avLst/>
          </a:prstGeom>
        </p:spPr>
      </p:pic>
      <p:pic>
        <p:nvPicPr>
          <p:cNvPr id="9" name="deti-online.com_-_happy-birthday-to-you-veselaya">
            <a:hlinkClick r:id="" action="ppaction://media"/>
            <a:extLst>
              <a:ext uri="{FF2B5EF4-FFF2-40B4-BE49-F238E27FC236}">
                <a16:creationId xmlns:a16="http://schemas.microsoft.com/office/drawing/2014/main" id="{1052A321-9678-4D94-A6DF-B825AC4FF22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000" end="12478.3333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713720" y="52760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47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DA840-2DE5-4964-90E4-417DBC4FD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rgbClr val="0070C0"/>
                </a:solidFill>
              </a:rPr>
              <a:t>How many candles?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BECEAB-94E9-4489-AB20-9A7473B69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116945" y="3390466"/>
            <a:ext cx="2631123" cy="249518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69BF28-A266-4B1A-8895-20980346DC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226435" y="2249083"/>
            <a:ext cx="707737" cy="141547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3496DF-5FDD-4811-BBCC-92F5E9D232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36164" y="2777184"/>
            <a:ext cx="707197" cy="141439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D67F81-24FF-4D49-BD9E-A62BAD0C88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68254" y="2497512"/>
            <a:ext cx="707197" cy="141439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A451E5B-AC75-4EC0-85E0-2138B387B0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79461" y="2634624"/>
            <a:ext cx="707197" cy="141439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A979CB9-A70A-4B7E-8C9E-F3AD32541E6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43" y="1729433"/>
            <a:ext cx="3778375" cy="4156213"/>
          </a:xfrm>
          <a:prstGeom prst="rect">
            <a:avLst/>
          </a:prstGeom>
        </p:spPr>
      </p:pic>
      <p:pic>
        <p:nvPicPr>
          <p:cNvPr id="10" name="deti-online.com_-_happy-birthday-to-you-veselaya">
            <a:hlinkClick r:id="" action="ppaction://media"/>
            <a:extLst>
              <a:ext uri="{FF2B5EF4-FFF2-40B4-BE49-F238E27FC236}">
                <a16:creationId xmlns:a16="http://schemas.microsoft.com/office/drawing/2014/main" id="{2D9EFF75-4DE5-4E3B-89DE-65B08287E57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000" end="12478.3333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663249" y="527604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4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DA840-2DE5-4964-90E4-417DBC4FD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rgbClr val="0070C0"/>
                </a:solidFill>
              </a:rPr>
              <a:t>How many candles?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BECEAB-94E9-4489-AB20-9A7473B69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116945" y="3390466"/>
            <a:ext cx="2631123" cy="2495181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5F3099-EF8B-427A-9E98-725712E15D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0096" y="2550982"/>
            <a:ext cx="707197" cy="141439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CFD6DB-4972-4CB3-B453-C5DBD520CE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3248" y="2752335"/>
            <a:ext cx="707197" cy="141439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5AF8A80-2192-446C-9587-C4A3CB0304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8118" y="2482224"/>
            <a:ext cx="707197" cy="14143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B229B27-61D3-4C05-A4EA-1BB7BD0D7F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6945" y="2501337"/>
            <a:ext cx="707197" cy="141439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67ABD4D-2D81-4BAE-B5FD-70FE330DCD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9011" y="2683268"/>
            <a:ext cx="707197" cy="141439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EDD94F2-8C06-4231-B27F-0C1119AB01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479" y="1869876"/>
            <a:ext cx="3470223" cy="3817245"/>
          </a:xfrm>
          <a:prstGeom prst="rect">
            <a:avLst/>
          </a:prstGeom>
        </p:spPr>
      </p:pic>
      <p:pic>
        <p:nvPicPr>
          <p:cNvPr id="12" name="deti-online.com_-_happy-birthday-to-you-veselaya">
            <a:hlinkClick r:id="" action="ppaction://media"/>
            <a:extLst>
              <a:ext uri="{FF2B5EF4-FFF2-40B4-BE49-F238E27FC236}">
                <a16:creationId xmlns:a16="http://schemas.microsoft.com/office/drawing/2014/main" id="{1AFFF3F0-42AB-4F97-9699-6506B27B2E0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000" end="12478.3333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13720" y="52760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95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DA840-2DE5-4964-90E4-417DBC4FD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rgbClr val="0070C0"/>
                </a:solidFill>
              </a:rPr>
              <a:t>How many candles?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BECEAB-94E9-4489-AB20-9A7473B69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116945" y="3390466"/>
            <a:ext cx="2631123" cy="249518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69BF28-A266-4B1A-8895-20980346DC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930062" y="2272144"/>
            <a:ext cx="707737" cy="141547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6DC23C-649E-46A2-9BFD-F0D6F82B76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6335" y="2756439"/>
            <a:ext cx="707197" cy="141439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F98B55-7452-43F8-BBF6-6258AB1E44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3196" y="2599986"/>
            <a:ext cx="707197" cy="141439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A2FAAC8-4245-45FF-A95F-276301CE91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69905" y="2482224"/>
            <a:ext cx="707197" cy="14143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3CBBB5-DEC6-41DE-B8BA-4707A21828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7008" y="2599987"/>
            <a:ext cx="707197" cy="141439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3C38740-16F2-4A19-B0BB-5CA49F23C0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9811" y="2272144"/>
            <a:ext cx="707197" cy="141439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2192453-EB41-4C4F-B771-26E24BB090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387" y="1857549"/>
            <a:ext cx="3309093" cy="3640002"/>
          </a:xfrm>
          <a:prstGeom prst="rect">
            <a:avLst/>
          </a:prstGeom>
        </p:spPr>
      </p:pic>
      <p:pic>
        <p:nvPicPr>
          <p:cNvPr id="12" name="deti-online.com_-_happy-birthday-to-you-veselaya">
            <a:hlinkClick r:id="" action="ppaction://media"/>
            <a:extLst>
              <a:ext uri="{FF2B5EF4-FFF2-40B4-BE49-F238E27FC236}">
                <a16:creationId xmlns:a16="http://schemas.microsoft.com/office/drawing/2014/main" id="{E635DFD3-B902-4FB2-A737-047A60272E9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000" end="12478.3333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817613" y="534959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08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DA840-2DE5-4964-90E4-417DBC4FD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rgbClr val="0070C0"/>
                </a:solidFill>
              </a:rPr>
              <a:t>How many candles?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BECEAB-94E9-4489-AB20-9A7473B69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116945" y="3390466"/>
            <a:ext cx="2631123" cy="249518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69BF28-A266-4B1A-8895-20980346DC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078637" y="2272144"/>
            <a:ext cx="707737" cy="141547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A0C38C-2D9E-426B-849F-73DFFB1BB9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2401" y="2721802"/>
            <a:ext cx="707197" cy="141439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DBFC6BB-33CF-4380-AF8B-6FB99AAA2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03277" y="2501337"/>
            <a:ext cx="707197" cy="141439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AD99CAB-33EE-4D5E-92CF-5BD6773771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2236" y="3017601"/>
            <a:ext cx="707197" cy="14143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B52313-16AD-45AA-AFFA-754BBAB69C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72657" y="2348937"/>
            <a:ext cx="707197" cy="141439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4F96FFA-8F70-4174-ABFB-74CC812712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63472" y="2980419"/>
            <a:ext cx="707197" cy="141439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036DD0F-01C0-4E65-9DD8-6B411667F1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17071" y="2721802"/>
            <a:ext cx="707197" cy="141439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875763F-3838-4FF5-89A4-279479BBC82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631" y="1747749"/>
            <a:ext cx="3591385" cy="3950524"/>
          </a:xfrm>
          <a:prstGeom prst="rect">
            <a:avLst/>
          </a:prstGeom>
        </p:spPr>
      </p:pic>
      <p:pic>
        <p:nvPicPr>
          <p:cNvPr id="13" name="deti-online.com_-_happy-birthday-to-you-veselaya">
            <a:hlinkClick r:id="" action="ppaction://media"/>
            <a:extLst>
              <a:ext uri="{FF2B5EF4-FFF2-40B4-BE49-F238E27FC236}">
                <a16:creationId xmlns:a16="http://schemas.microsoft.com/office/drawing/2014/main" id="{CD56DA49-3304-4EEF-9EB7-47A4F95FF5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000" end="12478.3333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713720" y="55808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78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DA840-2DE5-4964-90E4-417DBC4FD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rgbClr val="0070C0"/>
                </a:solidFill>
              </a:rPr>
              <a:t>How many candles?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BECEAB-94E9-4489-AB20-9A7473B69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116945" y="3390466"/>
            <a:ext cx="2631123" cy="249518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69BF28-A266-4B1A-8895-20980346DC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078637" y="2272144"/>
            <a:ext cx="707737" cy="141547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677D76-C094-49E8-9769-3AEC98268A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2401" y="2721802"/>
            <a:ext cx="707197" cy="141439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1A75D9-6C21-4712-8D63-5180D9F4B0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9598" y="2403074"/>
            <a:ext cx="707197" cy="141439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C10324F-B148-4495-B80F-7D348F73FB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19806" y="2325359"/>
            <a:ext cx="707197" cy="14143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71F8ACC-1CFC-4831-9BF7-90405C0B4F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09157" y="2492886"/>
            <a:ext cx="707197" cy="141439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CB4BDAC-0C33-41F0-BDE4-4639E8EFED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74132" y="2903037"/>
            <a:ext cx="707197" cy="141439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233D89E-B874-44F5-B541-7D9AC14479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52168" y="2624204"/>
            <a:ext cx="707197" cy="141439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0FB0755-148C-4E86-A1BE-E12DB3E09E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4416" y="2634624"/>
            <a:ext cx="707197" cy="141439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CD68EB2-99BA-4C4D-99B1-5D50574219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97" y="1855287"/>
            <a:ext cx="3341562" cy="3675718"/>
          </a:xfrm>
          <a:prstGeom prst="rect">
            <a:avLst/>
          </a:prstGeom>
        </p:spPr>
      </p:pic>
      <p:pic>
        <p:nvPicPr>
          <p:cNvPr id="14" name="deti-online.com_-_happy-birthday-to-you-veselaya">
            <a:hlinkClick r:id="" action="ppaction://media"/>
            <a:extLst>
              <a:ext uri="{FF2B5EF4-FFF2-40B4-BE49-F238E27FC236}">
                <a16:creationId xmlns:a16="http://schemas.microsoft.com/office/drawing/2014/main" id="{E23DB5ED-857B-42C9-905A-DCD29187C35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000" end="12478.3333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576003" y="52760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63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BF86-8901-44A2-B4D4-740F5711C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How old are you?</a:t>
            </a:r>
            <a:endParaRPr lang="ru-RU" sz="66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8264EC-E599-44F2-B313-628002B8B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50691" y="1669472"/>
            <a:ext cx="2486082" cy="248219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FD28AB-CEE5-4B92-9BD5-D348A417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985526" y="2105891"/>
            <a:ext cx="2618368" cy="37037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E4B36-A453-4B5C-A738-9D55F7FC60DA}"/>
              </a:ext>
            </a:extLst>
          </p:cNvPr>
          <p:cNvSpPr txBox="1"/>
          <p:nvPr/>
        </p:nvSpPr>
        <p:spPr>
          <a:xfrm>
            <a:off x="6096000" y="1669472"/>
            <a:ext cx="1117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3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CC8E21DD-23F5-4C79-9927-EF47B79757EE}"/>
              </a:ext>
            </a:extLst>
          </p:cNvPr>
          <p:cNvSpPr/>
          <p:nvPr/>
        </p:nvSpPr>
        <p:spPr>
          <a:xfrm>
            <a:off x="6631709" y="3814618"/>
            <a:ext cx="4386811" cy="177338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I’m three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0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DA840-2DE5-4964-90E4-417DBC4FD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rgbClr val="0070C0"/>
                </a:solidFill>
              </a:rPr>
              <a:t>How many candles?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BECEAB-94E9-4489-AB20-9A7473B69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116945" y="3390466"/>
            <a:ext cx="2631123" cy="249518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69BF28-A266-4B1A-8895-20980346DC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078637" y="2272144"/>
            <a:ext cx="707737" cy="141547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FE9C2F-10F2-4A65-B9E9-43E51E96E1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16945" y="2538152"/>
            <a:ext cx="707197" cy="141439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0DCDC2-2650-4F7B-A3F9-0CCA4CE56F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2165" y="2289303"/>
            <a:ext cx="707197" cy="14143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F69F95-FE44-426E-9AC2-6E63CD1A42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45763" y="2810600"/>
            <a:ext cx="707197" cy="141439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6C6E5A0-9D99-44C5-AA5A-3E229C850D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2204" y="2131776"/>
            <a:ext cx="707197" cy="141439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626399A-92C9-4102-ABDA-F7458D6DC2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7179" y="2607116"/>
            <a:ext cx="707197" cy="141439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0ED3E2E-F432-491A-9B5F-F2D878A266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6547" y="2221410"/>
            <a:ext cx="707197" cy="141439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3A90E4E-47BA-4A63-9536-D2F2960BCC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5057" y="2689756"/>
            <a:ext cx="707197" cy="141439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0076100-423E-44F6-89A4-4B774F640D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61833" y="2466748"/>
            <a:ext cx="707197" cy="141439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EDF403B-F209-433C-9391-BD70A39C2E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069" y="2008650"/>
            <a:ext cx="3374477" cy="3711925"/>
          </a:xfrm>
          <a:prstGeom prst="rect">
            <a:avLst/>
          </a:prstGeom>
        </p:spPr>
      </p:pic>
      <p:pic>
        <p:nvPicPr>
          <p:cNvPr id="16" name="deti-online.com_-_happy-birthday-to-you-veselaya">
            <a:hlinkClick r:id="" action="ppaction://media"/>
            <a:extLst>
              <a:ext uri="{FF2B5EF4-FFF2-40B4-BE49-F238E27FC236}">
                <a16:creationId xmlns:a16="http://schemas.microsoft.com/office/drawing/2014/main" id="{5E93AE78-8E32-477C-BEBD-324FBB8C8FC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000" end="12478.3333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470331" y="51109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121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DA840-2DE5-4964-90E4-417DBC4FD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b="1" dirty="0">
                <a:solidFill>
                  <a:srgbClr val="0070C0"/>
                </a:solidFill>
              </a:rPr>
              <a:t>How many candles?</a:t>
            </a:r>
            <a:endParaRPr lang="ru-RU" sz="8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2BECEAB-94E9-4489-AB20-9A7473B692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116945" y="3390466"/>
            <a:ext cx="2631123" cy="249518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E69BF28-A266-4B1A-8895-20980346DC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078637" y="2272144"/>
            <a:ext cx="707737" cy="141547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FE9C2F-10F2-4A65-B9E9-43E51E96E1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16945" y="2538152"/>
            <a:ext cx="707197" cy="141439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0DCDC2-2650-4F7B-A3F9-0CCA4CE56F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2165" y="2289303"/>
            <a:ext cx="707197" cy="14143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F69F95-FE44-426E-9AC2-6E63CD1A42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1782" y="2764643"/>
            <a:ext cx="707197" cy="141439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6C6E5A0-9D99-44C5-AA5A-3E229C850D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2204" y="2131776"/>
            <a:ext cx="707197" cy="141439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626399A-92C9-4102-ABDA-F7458D6DC2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7179" y="2607116"/>
            <a:ext cx="707197" cy="141439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0ED3E2E-F432-491A-9B5F-F2D878A266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6547" y="2221410"/>
            <a:ext cx="707197" cy="141439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3A90E4E-47BA-4A63-9536-D2F2960BCC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5057" y="2689756"/>
            <a:ext cx="707197" cy="141439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0076100-423E-44F6-89A4-4B774F640D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61833" y="2466748"/>
            <a:ext cx="707197" cy="141439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4843AE-8696-4192-86CE-B26CB59254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72494" y="2214809"/>
            <a:ext cx="707197" cy="141439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ED0E40E-8483-4F76-992B-D0455B6750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12" y="1965960"/>
            <a:ext cx="3301774" cy="3631951"/>
          </a:xfrm>
          <a:prstGeom prst="rect">
            <a:avLst/>
          </a:prstGeom>
        </p:spPr>
      </p:pic>
      <p:pic>
        <p:nvPicPr>
          <p:cNvPr id="16" name="deti-online.com_-_happy-birthday-to-you-veselaya">
            <a:hlinkClick r:id="" action="ppaction://media"/>
            <a:extLst>
              <a:ext uri="{FF2B5EF4-FFF2-40B4-BE49-F238E27FC236}">
                <a16:creationId xmlns:a16="http://schemas.microsoft.com/office/drawing/2014/main" id="{E5295A7D-4ECB-4FFA-8438-3C9C55E1313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1000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408920" y="533229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35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BF86-8901-44A2-B4D4-740F5711C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How old are you?</a:t>
            </a:r>
            <a:endParaRPr lang="ru-RU" sz="66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8264EC-E599-44F2-B313-628002B8B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50691" y="1669472"/>
            <a:ext cx="2486082" cy="248219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FD28AB-CEE5-4B92-9BD5-D348A417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985526" y="2105891"/>
            <a:ext cx="2618368" cy="37037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E4B36-A453-4B5C-A738-9D55F7FC60DA}"/>
              </a:ext>
            </a:extLst>
          </p:cNvPr>
          <p:cNvSpPr txBox="1"/>
          <p:nvPr/>
        </p:nvSpPr>
        <p:spPr>
          <a:xfrm>
            <a:off x="6096000" y="1669472"/>
            <a:ext cx="1117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6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CC8E21DD-23F5-4C79-9927-EF47B79757EE}"/>
              </a:ext>
            </a:extLst>
          </p:cNvPr>
          <p:cNvSpPr/>
          <p:nvPr/>
        </p:nvSpPr>
        <p:spPr>
          <a:xfrm>
            <a:off x="6631709" y="3814618"/>
            <a:ext cx="4386811" cy="177338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I’m six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4118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BF86-8901-44A2-B4D4-740F5711C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How old are you?</a:t>
            </a:r>
            <a:endParaRPr lang="ru-RU" sz="66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8264EC-E599-44F2-B313-628002B8B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50691" y="1669472"/>
            <a:ext cx="2486082" cy="248219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FD28AB-CEE5-4B92-9BD5-D348A417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985526" y="2105891"/>
            <a:ext cx="2618368" cy="37037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E4B36-A453-4B5C-A738-9D55F7FC60DA}"/>
              </a:ext>
            </a:extLst>
          </p:cNvPr>
          <p:cNvSpPr txBox="1"/>
          <p:nvPr/>
        </p:nvSpPr>
        <p:spPr>
          <a:xfrm>
            <a:off x="6096000" y="1669472"/>
            <a:ext cx="1117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10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CC8E21DD-23F5-4C79-9927-EF47B79757EE}"/>
              </a:ext>
            </a:extLst>
          </p:cNvPr>
          <p:cNvSpPr/>
          <p:nvPr/>
        </p:nvSpPr>
        <p:spPr>
          <a:xfrm>
            <a:off x="6631709" y="3814618"/>
            <a:ext cx="4386811" cy="177338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I’m ten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8813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BF86-8901-44A2-B4D4-740F5711C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How old are you?</a:t>
            </a:r>
            <a:endParaRPr lang="ru-RU" sz="66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8264EC-E599-44F2-B313-628002B8B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50691" y="1669472"/>
            <a:ext cx="2486082" cy="248219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FD28AB-CEE5-4B92-9BD5-D348A417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985526" y="2105891"/>
            <a:ext cx="2618368" cy="37037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E4B36-A453-4B5C-A738-9D55F7FC60DA}"/>
              </a:ext>
            </a:extLst>
          </p:cNvPr>
          <p:cNvSpPr txBox="1"/>
          <p:nvPr/>
        </p:nvSpPr>
        <p:spPr>
          <a:xfrm>
            <a:off x="6096000" y="1669472"/>
            <a:ext cx="1117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1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CC8E21DD-23F5-4C79-9927-EF47B79757EE}"/>
              </a:ext>
            </a:extLst>
          </p:cNvPr>
          <p:cNvSpPr/>
          <p:nvPr/>
        </p:nvSpPr>
        <p:spPr>
          <a:xfrm>
            <a:off x="6631709" y="3814618"/>
            <a:ext cx="4386811" cy="177338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I’m one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477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BF86-8901-44A2-B4D4-740F5711C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How old are you?</a:t>
            </a:r>
            <a:endParaRPr lang="ru-RU" sz="66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8264EC-E599-44F2-B313-628002B8B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50691" y="1669472"/>
            <a:ext cx="2486082" cy="248219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FD28AB-CEE5-4B92-9BD5-D348A417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985526" y="2105891"/>
            <a:ext cx="2618368" cy="37037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E4B36-A453-4B5C-A738-9D55F7FC60DA}"/>
              </a:ext>
            </a:extLst>
          </p:cNvPr>
          <p:cNvSpPr txBox="1"/>
          <p:nvPr/>
        </p:nvSpPr>
        <p:spPr>
          <a:xfrm>
            <a:off x="6167206" y="1761188"/>
            <a:ext cx="16163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2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CC8E21DD-23F5-4C79-9927-EF47B79757EE}"/>
              </a:ext>
            </a:extLst>
          </p:cNvPr>
          <p:cNvSpPr/>
          <p:nvPr/>
        </p:nvSpPr>
        <p:spPr>
          <a:xfrm>
            <a:off x="6631709" y="3814618"/>
            <a:ext cx="4386811" cy="177338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I’m two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6120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BF86-8901-44A2-B4D4-740F5711C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How old are you?</a:t>
            </a:r>
            <a:endParaRPr lang="ru-RU" sz="66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8264EC-E599-44F2-B313-628002B8B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50691" y="1669472"/>
            <a:ext cx="2486082" cy="248219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FD28AB-CEE5-4B92-9BD5-D348A417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985526" y="2105891"/>
            <a:ext cx="2618368" cy="37037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E4B36-A453-4B5C-A738-9D55F7FC60DA}"/>
              </a:ext>
            </a:extLst>
          </p:cNvPr>
          <p:cNvSpPr txBox="1"/>
          <p:nvPr/>
        </p:nvSpPr>
        <p:spPr>
          <a:xfrm>
            <a:off x="6096000" y="1669472"/>
            <a:ext cx="1117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4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CC8E21DD-23F5-4C79-9927-EF47B79757EE}"/>
              </a:ext>
            </a:extLst>
          </p:cNvPr>
          <p:cNvSpPr/>
          <p:nvPr/>
        </p:nvSpPr>
        <p:spPr>
          <a:xfrm>
            <a:off x="6631709" y="3814618"/>
            <a:ext cx="4386811" cy="177338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I’m four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9430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BF86-8901-44A2-B4D4-740F5711C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How old are you?</a:t>
            </a:r>
            <a:endParaRPr lang="ru-RU" sz="66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8264EC-E599-44F2-B313-628002B8B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50691" y="1669472"/>
            <a:ext cx="2486082" cy="248219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FD28AB-CEE5-4B92-9BD5-D348A417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985526" y="2105891"/>
            <a:ext cx="2618368" cy="37037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E4B36-A453-4B5C-A738-9D55F7FC60DA}"/>
              </a:ext>
            </a:extLst>
          </p:cNvPr>
          <p:cNvSpPr txBox="1"/>
          <p:nvPr/>
        </p:nvSpPr>
        <p:spPr>
          <a:xfrm>
            <a:off x="6096000" y="1669472"/>
            <a:ext cx="1117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9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CC8E21DD-23F5-4C79-9927-EF47B79757EE}"/>
              </a:ext>
            </a:extLst>
          </p:cNvPr>
          <p:cNvSpPr/>
          <p:nvPr/>
        </p:nvSpPr>
        <p:spPr>
          <a:xfrm>
            <a:off x="6631709" y="3851564"/>
            <a:ext cx="4386811" cy="177338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I’m nine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0338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BF86-8901-44A2-B4D4-740F5711C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/>
              <a:t>How old are you?</a:t>
            </a:r>
            <a:endParaRPr lang="ru-RU" sz="66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98264EC-E599-44F2-B313-628002B8B6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950691" y="1669472"/>
            <a:ext cx="2486082" cy="248219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FD28AB-CEE5-4B92-9BD5-D348A417A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985526" y="2105891"/>
            <a:ext cx="2618368" cy="37037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E4B36-A453-4B5C-A738-9D55F7FC60DA}"/>
              </a:ext>
            </a:extLst>
          </p:cNvPr>
          <p:cNvSpPr txBox="1"/>
          <p:nvPr/>
        </p:nvSpPr>
        <p:spPr>
          <a:xfrm>
            <a:off x="6096000" y="1669472"/>
            <a:ext cx="1117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7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CC8E21DD-23F5-4C79-9927-EF47B79757EE}"/>
              </a:ext>
            </a:extLst>
          </p:cNvPr>
          <p:cNvSpPr/>
          <p:nvPr/>
        </p:nvSpPr>
        <p:spPr>
          <a:xfrm>
            <a:off x="6631709" y="3814618"/>
            <a:ext cx="4612755" cy="177338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I’m seven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1391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69</TotalTime>
  <Words>125</Words>
  <Application>Microsoft Office PowerPoint</Application>
  <PresentationFormat>Широкоэкранный</PresentationFormat>
  <Paragraphs>45</Paragraphs>
  <Slides>21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Corbel</vt:lpstr>
      <vt:lpstr>Базис</vt:lpstr>
      <vt:lpstr>How old are you?</vt:lpstr>
      <vt:lpstr>How old are you?</vt:lpstr>
      <vt:lpstr>How old are you?</vt:lpstr>
      <vt:lpstr>How old are you?</vt:lpstr>
      <vt:lpstr>How old are you?</vt:lpstr>
      <vt:lpstr>How old are you?</vt:lpstr>
      <vt:lpstr>How old are you?</vt:lpstr>
      <vt:lpstr>How old are you?</vt:lpstr>
      <vt:lpstr>How old are you?</vt:lpstr>
      <vt:lpstr>How old are you?</vt:lpstr>
      <vt:lpstr>How many?</vt:lpstr>
      <vt:lpstr>How many candles?</vt:lpstr>
      <vt:lpstr>How many candles?</vt:lpstr>
      <vt:lpstr>How many candles?</vt:lpstr>
      <vt:lpstr>How many candles?</vt:lpstr>
      <vt:lpstr>How many candles?</vt:lpstr>
      <vt:lpstr>How many candles?</vt:lpstr>
      <vt:lpstr>How many candles?</vt:lpstr>
      <vt:lpstr>How many candles?</vt:lpstr>
      <vt:lpstr>How many candles?</vt:lpstr>
      <vt:lpstr>How many candles?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old are you?</dc:title>
  <dc:creator>alala alalaev</dc:creator>
  <cp:lastModifiedBy>alala alalaev</cp:lastModifiedBy>
  <cp:revision>7</cp:revision>
  <dcterms:created xsi:type="dcterms:W3CDTF">2019-12-04T17:12:07Z</dcterms:created>
  <dcterms:modified xsi:type="dcterms:W3CDTF">2019-12-04T18:21:31Z</dcterms:modified>
</cp:coreProperties>
</file>