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8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isspng-a-children-s-academy-clip-art-arbel-blackboard-le-on-emaz-5b8435c50d3a48.414229831535391173054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42908" y="-214338"/>
            <a:ext cx="9721079" cy="7416824"/>
          </a:xfrm>
        </p:spPr>
      </p:pic>
      <p:sp>
        <p:nvSpPr>
          <p:cNvPr id="6" name="TextBox 5"/>
          <p:cNvSpPr txBox="1"/>
          <p:nvPr/>
        </p:nvSpPr>
        <p:spPr>
          <a:xfrm>
            <a:off x="2411760" y="1340768"/>
            <a:ext cx="5001754" cy="29854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</a:rPr>
              <a:t>Изложение.</a:t>
            </a:r>
          </a:p>
          <a:p>
            <a:r>
              <a:rPr lang="ru-RU" sz="7200" b="1" dirty="0" smtClean="0">
                <a:solidFill>
                  <a:srgbClr val="C00000"/>
                </a:solidFill>
              </a:rPr>
              <a:t>Багульник.</a:t>
            </a:r>
            <a:endParaRPr lang="ru-RU" sz="7200" b="1" dirty="0" smtClean="0">
              <a:solidFill>
                <a:srgbClr val="C00000"/>
              </a:solidFill>
            </a:endParaRPr>
          </a:p>
          <a:p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14744" y="5286388"/>
            <a:ext cx="5050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Русский язык 4 класс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121979498_0_e060a_71d1cf42_ori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212976"/>
            <a:ext cx="3333750" cy="3333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План.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23528" y="1124744"/>
            <a:ext cx="85689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400" dirty="0" smtClean="0"/>
              <a:t>1. Костя принёс в класс пучок тонких прутиков багульника.</a:t>
            </a:r>
            <a:endParaRPr lang="ru-RU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2636912"/>
            <a:ext cx="8280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2. Однажды прутики зацвели.</a:t>
            </a:r>
            <a:endParaRPr lang="ru-RU" sz="4400" dirty="0"/>
          </a:p>
        </p:txBody>
      </p:sp>
      <p:pic>
        <p:nvPicPr>
          <p:cNvPr id="6" name="Рисунок 5" descr="devochka_y_okna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3356992"/>
            <a:ext cx="2808312" cy="3454722"/>
          </a:xfrm>
          <a:prstGeom prst="rect">
            <a:avLst/>
          </a:prstGeom>
        </p:spPr>
      </p:pic>
      <p:pic>
        <p:nvPicPr>
          <p:cNvPr id="8" name="Рисунок 7" descr="Шишелов Игорь Сергеевич. Багульник.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2A2E13"/>
              </a:clrFrom>
              <a:clrTo>
                <a:srgbClr val="2A2E13">
                  <a:alpha val="0"/>
                </a:srgbClr>
              </a:clrTo>
            </a:clrChange>
          </a:blip>
          <a:srcRect l="23246" r="6525" b="14300"/>
          <a:stretch>
            <a:fillRect/>
          </a:stretch>
        </p:blipFill>
        <p:spPr>
          <a:xfrm>
            <a:off x="4139952" y="5445224"/>
            <a:ext cx="1224136" cy="1412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План.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1124744"/>
            <a:ext cx="8643998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just">
              <a:buAutoNum type="arabicPeriod"/>
            </a:pPr>
            <a:r>
              <a:rPr lang="ru-RU" sz="4000" dirty="0" smtClean="0"/>
              <a:t>Костя </a:t>
            </a:r>
            <a:r>
              <a:rPr lang="ru-RU" sz="4000" dirty="0" smtClean="0"/>
              <a:t>принёс в класс пучок тонких прутиков багульника</a:t>
            </a:r>
            <a:r>
              <a:rPr lang="ru-RU" sz="4000" dirty="0" smtClean="0"/>
              <a:t>.</a:t>
            </a:r>
          </a:p>
          <a:p>
            <a:pPr marL="742950" indent="-742950" algn="just"/>
            <a:endParaRPr lang="ru-RU" sz="4000" dirty="0" smtClean="0"/>
          </a:p>
          <a:p>
            <a:r>
              <a:rPr lang="ru-RU" sz="4000" dirty="0" smtClean="0"/>
              <a:t>2. Однажды прутики зацвели</a:t>
            </a:r>
            <a:r>
              <a:rPr lang="ru-RU" sz="4000" dirty="0" smtClean="0"/>
              <a:t>.</a:t>
            </a:r>
          </a:p>
          <a:p>
            <a:endParaRPr lang="ru-RU" sz="4000" dirty="0" smtClean="0"/>
          </a:p>
          <a:p>
            <a:r>
              <a:rPr lang="ru-RU" sz="4000" dirty="0" smtClean="0"/>
              <a:t>3. Все подумали, что Костя </a:t>
            </a:r>
            <a:r>
              <a:rPr lang="ru-RU" sz="4000" dirty="0" smtClean="0"/>
              <a:t>волшебник.</a:t>
            </a:r>
            <a:endParaRPr lang="ru-RU" sz="4000" dirty="0" smtClean="0"/>
          </a:p>
          <a:p>
            <a:pPr marL="742950" indent="-742950" algn="just"/>
            <a:endParaRPr lang="ru-RU" sz="4400" dirty="0" smtClean="0"/>
          </a:p>
          <a:p>
            <a:pPr marL="742950" indent="-742950" algn="just">
              <a:buAutoNum type="arabicPeriod"/>
            </a:pP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Подбор синонимов: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прутик- веточка;</a:t>
            </a:r>
            <a:endParaRPr lang="ru-RU" dirty="0" smtClean="0"/>
          </a:p>
          <a:p>
            <a:r>
              <a:rPr lang="ru-RU" dirty="0" smtClean="0"/>
              <a:t> багульник- кустарник, растение; </a:t>
            </a:r>
          </a:p>
          <a:p>
            <a:r>
              <a:rPr lang="ru-RU" dirty="0" smtClean="0"/>
              <a:t>светло-лиловый  -  сиреневый</a:t>
            </a:r>
            <a:r>
              <a:rPr lang="ru-RU" dirty="0" smtClean="0"/>
              <a:t>;</a:t>
            </a:r>
          </a:p>
          <a:p>
            <a:r>
              <a:rPr lang="ru-RU" dirty="0" smtClean="0"/>
              <a:t>аромат  - </a:t>
            </a:r>
            <a:r>
              <a:rPr lang="ru-RU" dirty="0" smtClean="0"/>
              <a:t>запах, благоухание;</a:t>
            </a:r>
          </a:p>
          <a:p>
            <a:r>
              <a:rPr lang="ru-RU" dirty="0" smtClean="0"/>
              <a:t>почувствовать  - </a:t>
            </a:r>
            <a:r>
              <a:rPr lang="ru-RU" dirty="0" smtClean="0"/>
              <a:t>услышать, ощутить;</a:t>
            </a:r>
          </a:p>
          <a:p>
            <a:r>
              <a:rPr lang="ru-RU" dirty="0" smtClean="0"/>
              <a:t>ложечки  - </a:t>
            </a:r>
            <a:r>
              <a:rPr lang="ru-RU" dirty="0" smtClean="0"/>
              <a:t>листочки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isspng-a-children-s-academy-clip-art-arbel-blackboard-le-on-emaz-5b8435c50d3a48.414229831535391173054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52536" y="-315416"/>
            <a:ext cx="9721079" cy="7416824"/>
          </a:xfrm>
        </p:spPr>
      </p:pic>
      <p:sp>
        <p:nvSpPr>
          <p:cNvPr id="5" name="TextBox 4"/>
          <p:cNvSpPr txBox="1"/>
          <p:nvPr/>
        </p:nvSpPr>
        <p:spPr>
          <a:xfrm>
            <a:off x="467544" y="476672"/>
            <a:ext cx="86764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При написании изложения вы можете пользоваться опорными словами.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628800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/>
              <a:t>Опорные слова</a:t>
            </a:r>
          </a:p>
          <a:p>
            <a:pPr lvl="0" algn="just"/>
            <a:r>
              <a:rPr lang="ru-RU" sz="3600" dirty="0" smtClean="0"/>
              <a:t>1. Пучок тонких прутиков, банка с водой, менял воду.</a:t>
            </a:r>
            <a:endParaRPr lang="ru-RU" sz="3600" dirty="0" smtClean="0"/>
          </a:p>
          <a:p>
            <a:pPr lvl="0" algn="just"/>
            <a:r>
              <a:rPr lang="ru-RU" sz="3600" dirty="0" smtClean="0"/>
              <a:t>2</a:t>
            </a:r>
            <a:r>
              <a:rPr lang="ru-RU" sz="3600" dirty="0" smtClean="0"/>
              <a:t>. Светло-лиловыми </a:t>
            </a:r>
            <a:r>
              <a:rPr lang="ru-RU" sz="3600" dirty="0" smtClean="0"/>
              <a:t>цветами, почек-узелков, кристаллики последнего снега</a:t>
            </a:r>
          </a:p>
          <a:p>
            <a:pPr lvl="0" algn="just"/>
            <a:r>
              <a:rPr lang="ru-RU" sz="3600" dirty="0" smtClean="0"/>
              <a:t>3</a:t>
            </a:r>
            <a:r>
              <a:rPr lang="ru-RU" sz="3600" dirty="0" smtClean="0"/>
              <a:t>. </a:t>
            </a:r>
            <a:r>
              <a:rPr lang="ru-RU" sz="3600" dirty="0" smtClean="0"/>
              <a:t>Т</a:t>
            </a:r>
            <a:r>
              <a:rPr lang="ru-RU" sz="3600" dirty="0" smtClean="0"/>
              <a:t>олпились</a:t>
            </a:r>
            <a:r>
              <a:rPr lang="ru-RU" sz="3600" dirty="0" smtClean="0"/>
              <a:t>, разглядывали,  тонкий аромат, спрашивали.</a:t>
            </a:r>
          </a:p>
          <a:p>
            <a:pPr algn="just"/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5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4003" y="0"/>
            <a:ext cx="9168003" cy="687600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077" t="22906" r="40454" b="5499"/>
          <a:stretch>
            <a:fillRect/>
          </a:stretch>
        </p:blipFill>
        <p:spPr>
          <a:xfrm>
            <a:off x="3275856" y="3284984"/>
            <a:ext cx="3528392" cy="3240360"/>
          </a:xfrm>
        </p:spPr>
      </p:pic>
      <p:sp>
        <p:nvSpPr>
          <p:cNvPr id="4" name="TextBox 3"/>
          <p:cNvSpPr txBox="1"/>
          <p:nvPr/>
        </p:nvSpPr>
        <p:spPr>
          <a:xfrm>
            <a:off x="467545" y="620688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На уроке русского языка мы можем  не только полюбоваться изображением этого прекрасного растения но и ….. 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03546" y="2276872"/>
            <a:ext cx="65369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писать его словами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/>
              <a:t>Поможет нам в этом упражнение 99 на стр. </a:t>
            </a:r>
            <a:r>
              <a:rPr lang="ru-RU" sz="3600" b="1" dirty="0" smtClean="0"/>
              <a:t>46</a:t>
            </a:r>
            <a:r>
              <a:rPr lang="ru-RU" sz="3600" b="1" dirty="0" smtClean="0"/>
              <a:t>. </a:t>
            </a:r>
            <a:r>
              <a:rPr lang="ru-RU" sz="3600" b="1" dirty="0" smtClean="0"/>
              <a:t>По тексту этого упражнения мы будем писать изложение.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8640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Прочитайте текст, определите тему и основную мысль текста</a:t>
            </a:r>
            <a:r>
              <a:rPr lang="ru-RU" sz="3600" b="1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endParaRPr lang="ru-RU" sz="36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3861048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FF"/>
                </a:solidFill>
              </a:rPr>
              <a:t>Как можно озаглавить изложение</a:t>
            </a:r>
            <a:r>
              <a:rPr lang="en-US" sz="3600" b="1" dirty="0" smtClean="0">
                <a:solidFill>
                  <a:srgbClr val="FF00FF"/>
                </a:solidFill>
              </a:rPr>
              <a:t>?</a:t>
            </a:r>
            <a:endParaRPr lang="ru-RU" sz="3600" b="1" dirty="0">
              <a:solidFill>
                <a:srgbClr val="FF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1772816"/>
            <a:ext cx="84458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Что значит написать изложение</a:t>
            </a:r>
            <a:r>
              <a:rPr lang="en-US" sz="3600" b="1" dirty="0" smtClean="0">
                <a:solidFill>
                  <a:srgbClr val="C00000"/>
                </a:solidFill>
              </a:rPr>
              <a:t>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4797152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8000"/>
                </a:solidFill>
              </a:rPr>
              <a:t>Что нужно сделать  при написании изложения</a:t>
            </a:r>
            <a:r>
              <a:rPr lang="en-US" sz="3600" b="1" dirty="0" smtClean="0">
                <a:solidFill>
                  <a:srgbClr val="008000"/>
                </a:solidFill>
              </a:rPr>
              <a:t>?</a:t>
            </a:r>
            <a:endParaRPr lang="ru-RU" sz="36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План.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lide5.jpg"/>
          <p:cNvPicPr>
            <a:picLocks noChangeAspect="1"/>
          </p:cNvPicPr>
          <p:nvPr/>
        </p:nvPicPr>
        <p:blipFill>
          <a:blip r:embed="rId2" cstate="print"/>
          <a:srcRect l="51050" t="9401" r="5901" b="10801"/>
          <a:stretch>
            <a:fillRect/>
          </a:stretch>
        </p:blipFill>
        <p:spPr>
          <a:xfrm>
            <a:off x="1043608" y="1196752"/>
            <a:ext cx="2952328" cy="4104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План.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23528" y="1124744"/>
            <a:ext cx="85689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400" dirty="0" smtClean="0"/>
              <a:t>1. Костя принёс в класс пучок тонких прутиков багульника.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План.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23528" y="1124744"/>
            <a:ext cx="85689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400" dirty="0" smtClean="0"/>
              <a:t>1. Костя принёс в класс пучок тонких прутиков багульника.</a:t>
            </a:r>
            <a:endParaRPr lang="ru-RU" sz="4400" dirty="0"/>
          </a:p>
        </p:txBody>
      </p:sp>
      <p:pic>
        <p:nvPicPr>
          <p:cNvPr id="6" name="Рисунок 5" descr="65172_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2601259"/>
            <a:ext cx="3312368" cy="41323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План.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23528" y="1124744"/>
            <a:ext cx="85689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400" dirty="0" smtClean="0"/>
              <a:t>1. Костя принёс в класс пучок тонких прутиков багульника.</a:t>
            </a:r>
            <a:endParaRPr lang="ru-RU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2636912"/>
            <a:ext cx="8280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2. Однажды прутики зацвели.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242</Words>
  <Application>Microsoft Office PowerPoint</Application>
  <PresentationFormat>Экран (4:3)</PresentationFormat>
  <Paragraphs>39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Поможет нам в этом упражнение 99 на стр. 46. По тексту этого упражнения мы будем писать изложение. </vt:lpstr>
      <vt:lpstr>План. </vt:lpstr>
      <vt:lpstr>План. </vt:lpstr>
      <vt:lpstr>План. </vt:lpstr>
      <vt:lpstr>План. </vt:lpstr>
      <vt:lpstr>План. </vt:lpstr>
      <vt:lpstr>План. </vt:lpstr>
      <vt:lpstr>Подбор синонимов: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user</cp:lastModifiedBy>
  <cp:revision>10</cp:revision>
  <dcterms:created xsi:type="dcterms:W3CDTF">2020-02-16T12:56:39Z</dcterms:created>
  <dcterms:modified xsi:type="dcterms:W3CDTF">2021-03-08T01:00:00Z</dcterms:modified>
</cp:coreProperties>
</file>