
<file path=[Content_Types].xml><?xml version="1.0" encoding="utf-8"?>
<Types xmlns="http://schemas.openxmlformats.org/package/2006/content-types">
  <Default Extension="gif" ContentType="image/gi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69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36672B3-B541-47E3-9C31-83842E07598D}"/>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4732C01D-E3C1-4D43-B9F3-E827D653DD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9FDD0392-D27C-4B5A-85D2-17841A9B40FB}"/>
              </a:ext>
            </a:extLst>
          </p:cNvPr>
          <p:cNvSpPr>
            <a:spLocks noGrp="1"/>
          </p:cNvSpPr>
          <p:nvPr>
            <p:ph type="dt" sz="half" idx="10"/>
          </p:nvPr>
        </p:nvSpPr>
        <p:spPr/>
        <p:txBody>
          <a:bodyPr/>
          <a:lstStyle/>
          <a:p>
            <a:fld id="{4C5FF842-1A94-4476-949B-41EA4544D61E}" type="datetimeFigureOut">
              <a:rPr lang="ru-RU" smtClean="0"/>
              <a:t>17.04.2021</a:t>
            </a:fld>
            <a:endParaRPr lang="ru-RU"/>
          </a:p>
        </p:txBody>
      </p:sp>
      <p:sp>
        <p:nvSpPr>
          <p:cNvPr id="5" name="Нижний колонтитул 4">
            <a:extLst>
              <a:ext uri="{FF2B5EF4-FFF2-40B4-BE49-F238E27FC236}">
                <a16:creationId xmlns:a16="http://schemas.microsoft.com/office/drawing/2014/main" id="{E14B47FC-A115-4864-BBBE-40B785A091B6}"/>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A60BBC5-38A5-4296-A2CC-7103F4AEBFA3}"/>
              </a:ext>
            </a:extLst>
          </p:cNvPr>
          <p:cNvSpPr>
            <a:spLocks noGrp="1"/>
          </p:cNvSpPr>
          <p:nvPr>
            <p:ph type="sldNum" sz="quarter" idx="12"/>
          </p:nvPr>
        </p:nvSpPr>
        <p:spPr/>
        <p:txBody>
          <a:bodyPr/>
          <a:lstStyle/>
          <a:p>
            <a:fld id="{3F6D9932-C410-4545-B3DD-E3D05671149A}" type="slidenum">
              <a:rPr lang="ru-RU" smtClean="0"/>
              <a:t>‹#›</a:t>
            </a:fld>
            <a:endParaRPr lang="ru-RU"/>
          </a:p>
        </p:txBody>
      </p:sp>
    </p:spTree>
    <p:extLst>
      <p:ext uri="{BB962C8B-B14F-4D97-AF65-F5344CB8AC3E}">
        <p14:creationId xmlns:p14="http://schemas.microsoft.com/office/powerpoint/2010/main" val="626869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0C02684-A9C2-4D1D-A4C6-AB0A2CF2BBED}"/>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75770352-FEC1-4019-836F-85C080F9CF1A}"/>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F5C52D42-C00B-47AB-BA34-03334C6F09D1}"/>
              </a:ext>
            </a:extLst>
          </p:cNvPr>
          <p:cNvSpPr>
            <a:spLocks noGrp="1"/>
          </p:cNvSpPr>
          <p:nvPr>
            <p:ph type="dt" sz="half" idx="10"/>
          </p:nvPr>
        </p:nvSpPr>
        <p:spPr/>
        <p:txBody>
          <a:bodyPr/>
          <a:lstStyle/>
          <a:p>
            <a:fld id="{4C5FF842-1A94-4476-949B-41EA4544D61E}" type="datetimeFigureOut">
              <a:rPr lang="ru-RU" smtClean="0"/>
              <a:t>17.04.2021</a:t>
            </a:fld>
            <a:endParaRPr lang="ru-RU"/>
          </a:p>
        </p:txBody>
      </p:sp>
      <p:sp>
        <p:nvSpPr>
          <p:cNvPr id="5" name="Нижний колонтитул 4">
            <a:extLst>
              <a:ext uri="{FF2B5EF4-FFF2-40B4-BE49-F238E27FC236}">
                <a16:creationId xmlns:a16="http://schemas.microsoft.com/office/drawing/2014/main" id="{007444CF-9159-46A9-B083-83BA0C7ECBF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4D0274BD-6340-4112-BA88-F1641D0736B0}"/>
              </a:ext>
            </a:extLst>
          </p:cNvPr>
          <p:cNvSpPr>
            <a:spLocks noGrp="1"/>
          </p:cNvSpPr>
          <p:nvPr>
            <p:ph type="sldNum" sz="quarter" idx="12"/>
          </p:nvPr>
        </p:nvSpPr>
        <p:spPr/>
        <p:txBody>
          <a:bodyPr/>
          <a:lstStyle/>
          <a:p>
            <a:fld id="{3F6D9932-C410-4545-B3DD-E3D05671149A}" type="slidenum">
              <a:rPr lang="ru-RU" smtClean="0"/>
              <a:t>‹#›</a:t>
            </a:fld>
            <a:endParaRPr lang="ru-RU"/>
          </a:p>
        </p:txBody>
      </p:sp>
    </p:spTree>
    <p:extLst>
      <p:ext uri="{BB962C8B-B14F-4D97-AF65-F5344CB8AC3E}">
        <p14:creationId xmlns:p14="http://schemas.microsoft.com/office/powerpoint/2010/main" val="1165123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7FFF529E-E7DF-4A90-8D48-F82FE3FA4BD6}"/>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C21EB888-07AC-4AB7-A56B-46348ADB663A}"/>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B729155-28F5-4400-9305-8CC9DFD37312}"/>
              </a:ext>
            </a:extLst>
          </p:cNvPr>
          <p:cNvSpPr>
            <a:spLocks noGrp="1"/>
          </p:cNvSpPr>
          <p:nvPr>
            <p:ph type="dt" sz="half" idx="10"/>
          </p:nvPr>
        </p:nvSpPr>
        <p:spPr/>
        <p:txBody>
          <a:bodyPr/>
          <a:lstStyle/>
          <a:p>
            <a:fld id="{4C5FF842-1A94-4476-949B-41EA4544D61E}" type="datetimeFigureOut">
              <a:rPr lang="ru-RU" smtClean="0"/>
              <a:t>17.04.2021</a:t>
            </a:fld>
            <a:endParaRPr lang="ru-RU"/>
          </a:p>
        </p:txBody>
      </p:sp>
      <p:sp>
        <p:nvSpPr>
          <p:cNvPr id="5" name="Нижний колонтитул 4">
            <a:extLst>
              <a:ext uri="{FF2B5EF4-FFF2-40B4-BE49-F238E27FC236}">
                <a16:creationId xmlns:a16="http://schemas.microsoft.com/office/drawing/2014/main" id="{EAB0EF32-F251-428E-B678-5E51E5F704CD}"/>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C6FFC15-A1FE-4893-922C-D99FF7AFECA1}"/>
              </a:ext>
            </a:extLst>
          </p:cNvPr>
          <p:cNvSpPr>
            <a:spLocks noGrp="1"/>
          </p:cNvSpPr>
          <p:nvPr>
            <p:ph type="sldNum" sz="quarter" idx="12"/>
          </p:nvPr>
        </p:nvSpPr>
        <p:spPr/>
        <p:txBody>
          <a:bodyPr/>
          <a:lstStyle/>
          <a:p>
            <a:fld id="{3F6D9932-C410-4545-B3DD-E3D05671149A}" type="slidenum">
              <a:rPr lang="ru-RU" smtClean="0"/>
              <a:t>‹#›</a:t>
            </a:fld>
            <a:endParaRPr lang="ru-RU"/>
          </a:p>
        </p:txBody>
      </p:sp>
    </p:spTree>
    <p:extLst>
      <p:ext uri="{BB962C8B-B14F-4D97-AF65-F5344CB8AC3E}">
        <p14:creationId xmlns:p14="http://schemas.microsoft.com/office/powerpoint/2010/main" val="1073294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D296622-AC81-46B7-B04D-F091CC2D2442}"/>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2D18AF0C-BEF9-4BE8-9A9E-958990386551}"/>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2FEA2BC-EBC1-4CBC-B838-F5B6AEE4EE23}"/>
              </a:ext>
            </a:extLst>
          </p:cNvPr>
          <p:cNvSpPr>
            <a:spLocks noGrp="1"/>
          </p:cNvSpPr>
          <p:nvPr>
            <p:ph type="dt" sz="half" idx="10"/>
          </p:nvPr>
        </p:nvSpPr>
        <p:spPr/>
        <p:txBody>
          <a:bodyPr/>
          <a:lstStyle/>
          <a:p>
            <a:fld id="{4C5FF842-1A94-4476-949B-41EA4544D61E}" type="datetimeFigureOut">
              <a:rPr lang="ru-RU" smtClean="0"/>
              <a:t>17.04.2021</a:t>
            </a:fld>
            <a:endParaRPr lang="ru-RU"/>
          </a:p>
        </p:txBody>
      </p:sp>
      <p:sp>
        <p:nvSpPr>
          <p:cNvPr id="5" name="Нижний колонтитул 4">
            <a:extLst>
              <a:ext uri="{FF2B5EF4-FFF2-40B4-BE49-F238E27FC236}">
                <a16:creationId xmlns:a16="http://schemas.microsoft.com/office/drawing/2014/main" id="{233CE16E-4F64-450D-AF03-014B3F54B41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8D379643-65E0-4CF2-A080-4332ABEF31DE}"/>
              </a:ext>
            </a:extLst>
          </p:cNvPr>
          <p:cNvSpPr>
            <a:spLocks noGrp="1"/>
          </p:cNvSpPr>
          <p:nvPr>
            <p:ph type="sldNum" sz="quarter" idx="12"/>
          </p:nvPr>
        </p:nvSpPr>
        <p:spPr/>
        <p:txBody>
          <a:bodyPr/>
          <a:lstStyle/>
          <a:p>
            <a:fld id="{3F6D9932-C410-4545-B3DD-E3D05671149A}" type="slidenum">
              <a:rPr lang="ru-RU" smtClean="0"/>
              <a:t>‹#›</a:t>
            </a:fld>
            <a:endParaRPr lang="ru-RU"/>
          </a:p>
        </p:txBody>
      </p:sp>
    </p:spTree>
    <p:extLst>
      <p:ext uri="{BB962C8B-B14F-4D97-AF65-F5344CB8AC3E}">
        <p14:creationId xmlns:p14="http://schemas.microsoft.com/office/powerpoint/2010/main" val="2731790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47C34DD-220A-442B-AEB0-AA38652D72F7}"/>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F1F84D01-AF32-41AC-8D93-461BE1F528A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B283FA68-9AB4-45D7-88AF-AB7C077ADE0F}"/>
              </a:ext>
            </a:extLst>
          </p:cNvPr>
          <p:cNvSpPr>
            <a:spLocks noGrp="1"/>
          </p:cNvSpPr>
          <p:nvPr>
            <p:ph type="dt" sz="half" idx="10"/>
          </p:nvPr>
        </p:nvSpPr>
        <p:spPr/>
        <p:txBody>
          <a:bodyPr/>
          <a:lstStyle/>
          <a:p>
            <a:fld id="{4C5FF842-1A94-4476-949B-41EA4544D61E}" type="datetimeFigureOut">
              <a:rPr lang="ru-RU" smtClean="0"/>
              <a:t>17.04.2021</a:t>
            </a:fld>
            <a:endParaRPr lang="ru-RU"/>
          </a:p>
        </p:txBody>
      </p:sp>
      <p:sp>
        <p:nvSpPr>
          <p:cNvPr id="5" name="Нижний колонтитул 4">
            <a:extLst>
              <a:ext uri="{FF2B5EF4-FFF2-40B4-BE49-F238E27FC236}">
                <a16:creationId xmlns:a16="http://schemas.microsoft.com/office/drawing/2014/main" id="{FEB3F993-FF5A-4D55-9F57-5CC9DE6D55E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9181316B-96F1-43C0-A21D-B900C7B88A6B}"/>
              </a:ext>
            </a:extLst>
          </p:cNvPr>
          <p:cNvSpPr>
            <a:spLocks noGrp="1"/>
          </p:cNvSpPr>
          <p:nvPr>
            <p:ph type="sldNum" sz="quarter" idx="12"/>
          </p:nvPr>
        </p:nvSpPr>
        <p:spPr/>
        <p:txBody>
          <a:bodyPr/>
          <a:lstStyle/>
          <a:p>
            <a:fld id="{3F6D9932-C410-4545-B3DD-E3D05671149A}" type="slidenum">
              <a:rPr lang="ru-RU" smtClean="0"/>
              <a:t>‹#›</a:t>
            </a:fld>
            <a:endParaRPr lang="ru-RU"/>
          </a:p>
        </p:txBody>
      </p:sp>
    </p:spTree>
    <p:extLst>
      <p:ext uri="{BB962C8B-B14F-4D97-AF65-F5344CB8AC3E}">
        <p14:creationId xmlns:p14="http://schemas.microsoft.com/office/powerpoint/2010/main" val="831934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5B5287D-C2AA-4E7C-AF4E-16BF36C66601}"/>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21578FF3-FD94-4946-94BB-7F673E0ED7D8}"/>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320A8F90-1504-4303-9BF0-2614A1314649}"/>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AEB6FEA5-4E9E-41B8-9614-7A51592520EB}"/>
              </a:ext>
            </a:extLst>
          </p:cNvPr>
          <p:cNvSpPr>
            <a:spLocks noGrp="1"/>
          </p:cNvSpPr>
          <p:nvPr>
            <p:ph type="dt" sz="half" idx="10"/>
          </p:nvPr>
        </p:nvSpPr>
        <p:spPr/>
        <p:txBody>
          <a:bodyPr/>
          <a:lstStyle/>
          <a:p>
            <a:fld id="{4C5FF842-1A94-4476-949B-41EA4544D61E}" type="datetimeFigureOut">
              <a:rPr lang="ru-RU" smtClean="0"/>
              <a:t>17.04.2021</a:t>
            </a:fld>
            <a:endParaRPr lang="ru-RU"/>
          </a:p>
        </p:txBody>
      </p:sp>
      <p:sp>
        <p:nvSpPr>
          <p:cNvPr id="6" name="Нижний колонтитул 5">
            <a:extLst>
              <a:ext uri="{FF2B5EF4-FFF2-40B4-BE49-F238E27FC236}">
                <a16:creationId xmlns:a16="http://schemas.microsoft.com/office/drawing/2014/main" id="{F95C44BD-B776-41B4-8731-B904B7CBE75A}"/>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7521C297-E18F-43AB-85B6-A8E4DA85F546}"/>
              </a:ext>
            </a:extLst>
          </p:cNvPr>
          <p:cNvSpPr>
            <a:spLocks noGrp="1"/>
          </p:cNvSpPr>
          <p:nvPr>
            <p:ph type="sldNum" sz="quarter" idx="12"/>
          </p:nvPr>
        </p:nvSpPr>
        <p:spPr/>
        <p:txBody>
          <a:bodyPr/>
          <a:lstStyle/>
          <a:p>
            <a:fld id="{3F6D9932-C410-4545-B3DD-E3D05671149A}" type="slidenum">
              <a:rPr lang="ru-RU" smtClean="0"/>
              <a:t>‹#›</a:t>
            </a:fld>
            <a:endParaRPr lang="ru-RU"/>
          </a:p>
        </p:txBody>
      </p:sp>
    </p:spTree>
    <p:extLst>
      <p:ext uri="{BB962C8B-B14F-4D97-AF65-F5344CB8AC3E}">
        <p14:creationId xmlns:p14="http://schemas.microsoft.com/office/powerpoint/2010/main" val="424098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6FA0EA7-C4FB-4714-B75B-7D2350F22304}"/>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C62C4F1C-8C05-4A70-A96E-36D6E5B4B4A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4635F909-6D71-4C12-893C-00F3E3D0DB0D}"/>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6E3DDA45-0352-484D-93ED-ED928264B6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C32B0FF1-3D60-40D2-982E-2D19AC3A82DD}"/>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5FC0DDC7-6073-4D63-BBCD-7773D6DA35D4}"/>
              </a:ext>
            </a:extLst>
          </p:cNvPr>
          <p:cNvSpPr>
            <a:spLocks noGrp="1"/>
          </p:cNvSpPr>
          <p:nvPr>
            <p:ph type="dt" sz="half" idx="10"/>
          </p:nvPr>
        </p:nvSpPr>
        <p:spPr/>
        <p:txBody>
          <a:bodyPr/>
          <a:lstStyle/>
          <a:p>
            <a:fld id="{4C5FF842-1A94-4476-949B-41EA4544D61E}" type="datetimeFigureOut">
              <a:rPr lang="ru-RU" smtClean="0"/>
              <a:t>17.04.2021</a:t>
            </a:fld>
            <a:endParaRPr lang="ru-RU"/>
          </a:p>
        </p:txBody>
      </p:sp>
      <p:sp>
        <p:nvSpPr>
          <p:cNvPr id="8" name="Нижний колонтитул 7">
            <a:extLst>
              <a:ext uri="{FF2B5EF4-FFF2-40B4-BE49-F238E27FC236}">
                <a16:creationId xmlns:a16="http://schemas.microsoft.com/office/drawing/2014/main" id="{15FC4AB7-0874-4065-931A-06503A3732D5}"/>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B09FA161-764B-411F-9F29-62E1B4F3C6BA}"/>
              </a:ext>
            </a:extLst>
          </p:cNvPr>
          <p:cNvSpPr>
            <a:spLocks noGrp="1"/>
          </p:cNvSpPr>
          <p:nvPr>
            <p:ph type="sldNum" sz="quarter" idx="12"/>
          </p:nvPr>
        </p:nvSpPr>
        <p:spPr/>
        <p:txBody>
          <a:bodyPr/>
          <a:lstStyle/>
          <a:p>
            <a:fld id="{3F6D9932-C410-4545-B3DD-E3D05671149A}" type="slidenum">
              <a:rPr lang="ru-RU" smtClean="0"/>
              <a:t>‹#›</a:t>
            </a:fld>
            <a:endParaRPr lang="ru-RU"/>
          </a:p>
        </p:txBody>
      </p:sp>
    </p:spTree>
    <p:extLst>
      <p:ext uri="{BB962C8B-B14F-4D97-AF65-F5344CB8AC3E}">
        <p14:creationId xmlns:p14="http://schemas.microsoft.com/office/powerpoint/2010/main" val="1120059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35B7E6F-999F-430C-943C-2C1D8032709B}"/>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A1A2A671-BEB0-4EAA-A77B-36D2CA20C9E8}"/>
              </a:ext>
            </a:extLst>
          </p:cNvPr>
          <p:cNvSpPr>
            <a:spLocks noGrp="1"/>
          </p:cNvSpPr>
          <p:nvPr>
            <p:ph type="dt" sz="half" idx="10"/>
          </p:nvPr>
        </p:nvSpPr>
        <p:spPr/>
        <p:txBody>
          <a:bodyPr/>
          <a:lstStyle/>
          <a:p>
            <a:fld id="{4C5FF842-1A94-4476-949B-41EA4544D61E}" type="datetimeFigureOut">
              <a:rPr lang="ru-RU" smtClean="0"/>
              <a:t>17.04.2021</a:t>
            </a:fld>
            <a:endParaRPr lang="ru-RU"/>
          </a:p>
        </p:txBody>
      </p:sp>
      <p:sp>
        <p:nvSpPr>
          <p:cNvPr id="4" name="Нижний колонтитул 3">
            <a:extLst>
              <a:ext uri="{FF2B5EF4-FFF2-40B4-BE49-F238E27FC236}">
                <a16:creationId xmlns:a16="http://schemas.microsoft.com/office/drawing/2014/main" id="{183F910E-C02B-4A0F-B0F9-318B0495F86B}"/>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70A36A6B-B842-472C-828D-6CD808E7E967}"/>
              </a:ext>
            </a:extLst>
          </p:cNvPr>
          <p:cNvSpPr>
            <a:spLocks noGrp="1"/>
          </p:cNvSpPr>
          <p:nvPr>
            <p:ph type="sldNum" sz="quarter" idx="12"/>
          </p:nvPr>
        </p:nvSpPr>
        <p:spPr/>
        <p:txBody>
          <a:bodyPr/>
          <a:lstStyle/>
          <a:p>
            <a:fld id="{3F6D9932-C410-4545-B3DD-E3D05671149A}" type="slidenum">
              <a:rPr lang="ru-RU" smtClean="0"/>
              <a:t>‹#›</a:t>
            </a:fld>
            <a:endParaRPr lang="ru-RU"/>
          </a:p>
        </p:txBody>
      </p:sp>
    </p:spTree>
    <p:extLst>
      <p:ext uri="{BB962C8B-B14F-4D97-AF65-F5344CB8AC3E}">
        <p14:creationId xmlns:p14="http://schemas.microsoft.com/office/powerpoint/2010/main" val="4217745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63DAC622-6937-46EC-A31E-33A63AF41DCA}"/>
              </a:ext>
            </a:extLst>
          </p:cNvPr>
          <p:cNvSpPr>
            <a:spLocks noGrp="1"/>
          </p:cNvSpPr>
          <p:nvPr>
            <p:ph type="dt" sz="half" idx="10"/>
          </p:nvPr>
        </p:nvSpPr>
        <p:spPr/>
        <p:txBody>
          <a:bodyPr/>
          <a:lstStyle/>
          <a:p>
            <a:fld id="{4C5FF842-1A94-4476-949B-41EA4544D61E}" type="datetimeFigureOut">
              <a:rPr lang="ru-RU" smtClean="0"/>
              <a:t>17.04.2021</a:t>
            </a:fld>
            <a:endParaRPr lang="ru-RU"/>
          </a:p>
        </p:txBody>
      </p:sp>
      <p:sp>
        <p:nvSpPr>
          <p:cNvPr id="3" name="Нижний колонтитул 2">
            <a:extLst>
              <a:ext uri="{FF2B5EF4-FFF2-40B4-BE49-F238E27FC236}">
                <a16:creationId xmlns:a16="http://schemas.microsoft.com/office/drawing/2014/main" id="{74472277-62FD-48B6-94A8-D60637DF6263}"/>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9918D738-316B-4578-A594-C24DD21B1D37}"/>
              </a:ext>
            </a:extLst>
          </p:cNvPr>
          <p:cNvSpPr>
            <a:spLocks noGrp="1"/>
          </p:cNvSpPr>
          <p:nvPr>
            <p:ph type="sldNum" sz="quarter" idx="12"/>
          </p:nvPr>
        </p:nvSpPr>
        <p:spPr/>
        <p:txBody>
          <a:bodyPr/>
          <a:lstStyle/>
          <a:p>
            <a:fld id="{3F6D9932-C410-4545-B3DD-E3D05671149A}" type="slidenum">
              <a:rPr lang="ru-RU" smtClean="0"/>
              <a:t>‹#›</a:t>
            </a:fld>
            <a:endParaRPr lang="ru-RU"/>
          </a:p>
        </p:txBody>
      </p:sp>
    </p:spTree>
    <p:extLst>
      <p:ext uri="{BB962C8B-B14F-4D97-AF65-F5344CB8AC3E}">
        <p14:creationId xmlns:p14="http://schemas.microsoft.com/office/powerpoint/2010/main" val="32697913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77953B8-3B57-4748-987B-61F1B4248FF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153E8021-1EC4-4928-8364-91705E4919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44773166-8E47-4F20-B102-03263B8BC0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A68D001B-A878-4D02-9382-14D39114D834}"/>
              </a:ext>
            </a:extLst>
          </p:cNvPr>
          <p:cNvSpPr>
            <a:spLocks noGrp="1"/>
          </p:cNvSpPr>
          <p:nvPr>
            <p:ph type="dt" sz="half" idx="10"/>
          </p:nvPr>
        </p:nvSpPr>
        <p:spPr/>
        <p:txBody>
          <a:bodyPr/>
          <a:lstStyle/>
          <a:p>
            <a:fld id="{4C5FF842-1A94-4476-949B-41EA4544D61E}" type="datetimeFigureOut">
              <a:rPr lang="ru-RU" smtClean="0"/>
              <a:t>17.04.2021</a:t>
            </a:fld>
            <a:endParaRPr lang="ru-RU"/>
          </a:p>
        </p:txBody>
      </p:sp>
      <p:sp>
        <p:nvSpPr>
          <p:cNvPr id="6" name="Нижний колонтитул 5">
            <a:extLst>
              <a:ext uri="{FF2B5EF4-FFF2-40B4-BE49-F238E27FC236}">
                <a16:creationId xmlns:a16="http://schemas.microsoft.com/office/drawing/2014/main" id="{ADF5A369-6AC0-406E-9CB5-52958E89ACEF}"/>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C7EF7357-ED1A-4438-A127-C5F5092EB9E9}"/>
              </a:ext>
            </a:extLst>
          </p:cNvPr>
          <p:cNvSpPr>
            <a:spLocks noGrp="1"/>
          </p:cNvSpPr>
          <p:nvPr>
            <p:ph type="sldNum" sz="quarter" idx="12"/>
          </p:nvPr>
        </p:nvSpPr>
        <p:spPr/>
        <p:txBody>
          <a:bodyPr/>
          <a:lstStyle/>
          <a:p>
            <a:fld id="{3F6D9932-C410-4545-B3DD-E3D05671149A}" type="slidenum">
              <a:rPr lang="ru-RU" smtClean="0"/>
              <a:t>‹#›</a:t>
            </a:fld>
            <a:endParaRPr lang="ru-RU"/>
          </a:p>
        </p:txBody>
      </p:sp>
    </p:spTree>
    <p:extLst>
      <p:ext uri="{BB962C8B-B14F-4D97-AF65-F5344CB8AC3E}">
        <p14:creationId xmlns:p14="http://schemas.microsoft.com/office/powerpoint/2010/main" val="687923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3AE2357-2BF3-4CAD-9B8C-F2DD64C9D39B}"/>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D144BD1D-C335-44FB-8741-B744C4CC65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C671C0C6-5EC2-4F97-96E5-02F6077522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8BC791A1-6BF9-4FD6-B0BB-1AAC120D7289}"/>
              </a:ext>
            </a:extLst>
          </p:cNvPr>
          <p:cNvSpPr>
            <a:spLocks noGrp="1"/>
          </p:cNvSpPr>
          <p:nvPr>
            <p:ph type="dt" sz="half" idx="10"/>
          </p:nvPr>
        </p:nvSpPr>
        <p:spPr/>
        <p:txBody>
          <a:bodyPr/>
          <a:lstStyle/>
          <a:p>
            <a:fld id="{4C5FF842-1A94-4476-949B-41EA4544D61E}" type="datetimeFigureOut">
              <a:rPr lang="ru-RU" smtClean="0"/>
              <a:t>17.04.2021</a:t>
            </a:fld>
            <a:endParaRPr lang="ru-RU"/>
          </a:p>
        </p:txBody>
      </p:sp>
      <p:sp>
        <p:nvSpPr>
          <p:cNvPr id="6" name="Нижний колонтитул 5">
            <a:extLst>
              <a:ext uri="{FF2B5EF4-FFF2-40B4-BE49-F238E27FC236}">
                <a16:creationId xmlns:a16="http://schemas.microsoft.com/office/drawing/2014/main" id="{292E37B8-1A64-467A-A4C3-754A696EFC90}"/>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09310EA5-FD03-4464-833D-4136D03B27B7}"/>
              </a:ext>
            </a:extLst>
          </p:cNvPr>
          <p:cNvSpPr>
            <a:spLocks noGrp="1"/>
          </p:cNvSpPr>
          <p:nvPr>
            <p:ph type="sldNum" sz="quarter" idx="12"/>
          </p:nvPr>
        </p:nvSpPr>
        <p:spPr/>
        <p:txBody>
          <a:bodyPr/>
          <a:lstStyle/>
          <a:p>
            <a:fld id="{3F6D9932-C410-4545-B3DD-E3D05671149A}" type="slidenum">
              <a:rPr lang="ru-RU" smtClean="0"/>
              <a:t>‹#›</a:t>
            </a:fld>
            <a:endParaRPr lang="ru-RU"/>
          </a:p>
        </p:txBody>
      </p:sp>
    </p:spTree>
    <p:extLst>
      <p:ext uri="{BB962C8B-B14F-4D97-AF65-F5344CB8AC3E}">
        <p14:creationId xmlns:p14="http://schemas.microsoft.com/office/powerpoint/2010/main" val="2103673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A3FA681-104A-4080-B4BE-382AE4128C5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57800118-4986-40A7-BA6D-8F216697DF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5C293924-85D0-4ECF-8612-4EFA5802E45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5FF842-1A94-4476-949B-41EA4544D61E}" type="datetimeFigureOut">
              <a:rPr lang="ru-RU" smtClean="0"/>
              <a:t>17.04.2021</a:t>
            </a:fld>
            <a:endParaRPr lang="ru-RU"/>
          </a:p>
        </p:txBody>
      </p:sp>
      <p:sp>
        <p:nvSpPr>
          <p:cNvPr id="5" name="Нижний колонтитул 4">
            <a:extLst>
              <a:ext uri="{FF2B5EF4-FFF2-40B4-BE49-F238E27FC236}">
                <a16:creationId xmlns:a16="http://schemas.microsoft.com/office/drawing/2014/main" id="{AE833E01-08B2-4452-9139-9A17702FF21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7253E5A6-2615-44FF-A85C-5A66DC13D2A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6D9932-C410-4545-B3DD-E3D05671149A}" type="slidenum">
              <a:rPr lang="ru-RU" smtClean="0"/>
              <a:t>‹#›</a:t>
            </a:fld>
            <a:endParaRPr lang="ru-RU"/>
          </a:p>
        </p:txBody>
      </p:sp>
    </p:spTree>
    <p:extLst>
      <p:ext uri="{BB962C8B-B14F-4D97-AF65-F5344CB8AC3E}">
        <p14:creationId xmlns:p14="http://schemas.microsoft.com/office/powerpoint/2010/main" val="2402211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9.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9.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9.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g"/><Relationship Id="rId1" Type="http://schemas.openxmlformats.org/officeDocument/2006/relationships/slideLayout" Target="../slideLayouts/slideLayout9.xml"/><Relationship Id="rId4" Type="http://schemas.openxmlformats.org/officeDocument/2006/relationships/image" Target="../media/image9.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40EE5328-ADFB-4AF2-B09E-573F71341C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C87C48C9-E702-4B15-95D9-110729509063}"/>
              </a:ext>
            </a:extLst>
          </p:cNvPr>
          <p:cNvSpPr>
            <a:spLocks noGrp="1"/>
          </p:cNvSpPr>
          <p:nvPr>
            <p:ph type="ctrTitle"/>
          </p:nvPr>
        </p:nvSpPr>
        <p:spPr/>
        <p:txBody>
          <a:bodyPr>
            <a:normAutofit/>
          </a:bodyPr>
          <a:lstStyle/>
          <a:p>
            <a:r>
              <a:rPr lang="ru-RU" dirty="0"/>
              <a:t>Нетрадиционные техники рисования, какие бывают</a:t>
            </a:r>
          </a:p>
        </p:txBody>
      </p:sp>
      <p:sp>
        <p:nvSpPr>
          <p:cNvPr id="3" name="Подзаголовок 2">
            <a:extLst>
              <a:ext uri="{FF2B5EF4-FFF2-40B4-BE49-F238E27FC236}">
                <a16:creationId xmlns:a16="http://schemas.microsoft.com/office/drawing/2014/main" id="{5C56E729-0754-43ED-BFC7-4075EFC9680D}"/>
              </a:ext>
            </a:extLst>
          </p:cNvPr>
          <p:cNvSpPr>
            <a:spLocks noGrp="1"/>
          </p:cNvSpPr>
          <p:nvPr>
            <p:ph type="subTitle" idx="1"/>
          </p:nvPr>
        </p:nvSpPr>
        <p:spPr>
          <a:xfrm>
            <a:off x="8145624" y="5328201"/>
            <a:ext cx="2708988" cy="559415"/>
          </a:xfrm>
        </p:spPr>
        <p:txBody>
          <a:bodyPr/>
          <a:lstStyle/>
          <a:p>
            <a:r>
              <a:rPr lang="ru-RU" dirty="0" err="1"/>
              <a:t>Тарануха</a:t>
            </a:r>
            <a:r>
              <a:rPr lang="ru-RU" dirty="0"/>
              <a:t> А.В.</a:t>
            </a:r>
          </a:p>
        </p:txBody>
      </p:sp>
    </p:spTree>
    <p:extLst>
      <p:ext uri="{BB962C8B-B14F-4D97-AF65-F5344CB8AC3E}">
        <p14:creationId xmlns:p14="http://schemas.microsoft.com/office/powerpoint/2010/main" val="3028395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F15FBAE3-0238-420E-8EE3-732A3FADF3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Объект 2">
            <a:extLst>
              <a:ext uri="{FF2B5EF4-FFF2-40B4-BE49-F238E27FC236}">
                <a16:creationId xmlns:a16="http://schemas.microsoft.com/office/drawing/2014/main" id="{FD9C3EEF-5B38-4388-A674-61F901E21D2D}"/>
              </a:ext>
            </a:extLst>
          </p:cNvPr>
          <p:cNvSpPr>
            <a:spLocks noGrp="1"/>
          </p:cNvSpPr>
          <p:nvPr>
            <p:ph idx="1"/>
          </p:nvPr>
        </p:nvSpPr>
        <p:spPr>
          <a:xfrm>
            <a:off x="838200" y="1424408"/>
            <a:ext cx="10515600" cy="4351338"/>
          </a:xfrm>
        </p:spPr>
        <p:txBody>
          <a:bodyPr/>
          <a:lstStyle/>
          <a:p>
            <a:pPr marL="0" indent="0" algn="ctr">
              <a:buNone/>
            </a:pPr>
            <a:r>
              <a:rPr lang="ru-RU" dirty="0"/>
              <a:t>Нетрадиционные техники рисования являются замечательным способом создания маленьких шедевров. Оказывается можно создать соленую картинку, а ладошка может превратиться в голубого слоника. Серая клякса может стать деревом, а морковка с картошкой могут удивить необычными узорами.</a:t>
            </a:r>
          </a:p>
          <a:p>
            <a:pPr marL="0" indent="0" algn="ctr">
              <a:buNone/>
            </a:pPr>
            <a:r>
              <a:rPr lang="ru-RU" dirty="0"/>
              <a:t>Каждая из этих нетрадиционных техник - это маленькая игра для ребенка. Использование этих техник позволяет детям чувствовать себя раскованнее, смелее, непосредственнее. Эти техники развивают воображение, дают полную свободу для самовыражения.</a:t>
            </a:r>
          </a:p>
          <a:p>
            <a:pPr marL="0" indent="0" algn="ctr">
              <a:buNone/>
            </a:pPr>
            <a:endParaRPr lang="ru-RU" dirty="0"/>
          </a:p>
        </p:txBody>
      </p:sp>
    </p:spTree>
    <p:extLst>
      <p:ext uri="{BB962C8B-B14F-4D97-AF65-F5344CB8AC3E}">
        <p14:creationId xmlns:p14="http://schemas.microsoft.com/office/powerpoint/2010/main" val="1994607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id="{B886897F-51CE-477E-8CFF-B6385A4540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Заголовок 3">
            <a:extLst>
              <a:ext uri="{FF2B5EF4-FFF2-40B4-BE49-F238E27FC236}">
                <a16:creationId xmlns:a16="http://schemas.microsoft.com/office/drawing/2014/main" id="{73C855AD-875B-457A-8809-9F258FFE9E20}"/>
              </a:ext>
            </a:extLst>
          </p:cNvPr>
          <p:cNvSpPr>
            <a:spLocks noGrp="1"/>
          </p:cNvSpPr>
          <p:nvPr>
            <p:ph type="title"/>
          </p:nvPr>
        </p:nvSpPr>
        <p:spPr/>
        <p:txBody>
          <a:bodyPr>
            <a:normAutofit/>
          </a:bodyPr>
          <a:lstStyle/>
          <a:p>
            <a:pPr algn="ctr"/>
            <a:r>
              <a:rPr lang="ru-RU" sz="2200" b="1" dirty="0">
                <a:solidFill>
                  <a:srgbClr val="FF6600"/>
                </a:solidFill>
                <a:latin typeface="Times New Roman" panose="02020603050405020304" pitchFamily="18" charset="0"/>
                <a:ea typeface="Times New Roman" panose="02020603050405020304" pitchFamily="18" charset="0"/>
                <a:cs typeface="Times New Roman" panose="02020603050405020304" pitchFamily="18" charset="0"/>
              </a:rPr>
              <a:t>РИСОВАНИЕ МАСЛЯНОЙ ПАСТЕЛЬЮ И АКВАРЕЛЬЮ</a:t>
            </a:r>
            <a:br>
              <a:rPr lang="ru-RU" sz="1800" dirty="0">
                <a:effectLst/>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6" name="Текст 5">
            <a:extLst>
              <a:ext uri="{FF2B5EF4-FFF2-40B4-BE49-F238E27FC236}">
                <a16:creationId xmlns:a16="http://schemas.microsoft.com/office/drawing/2014/main" id="{89B04370-ABDB-46FC-AA56-747AA25102F7}"/>
              </a:ext>
            </a:extLst>
          </p:cNvPr>
          <p:cNvSpPr>
            <a:spLocks noGrp="1"/>
          </p:cNvSpPr>
          <p:nvPr>
            <p:ph type="body" sz="half" idx="2"/>
          </p:nvPr>
        </p:nvSpPr>
        <p:spPr/>
        <p:txBody>
          <a:bodyPr/>
          <a:lstStyle/>
          <a:p>
            <a:pPr algn="ctr">
              <a:lnSpc>
                <a:spcPct val="107000"/>
              </a:lnSpc>
              <a:spcAft>
                <a:spcPts val="0"/>
              </a:spcAft>
            </a:pPr>
            <a:r>
              <a:rPr lang="ru-RU" dirty="0">
                <a:solidFill>
                  <a:srgbClr val="45484D"/>
                </a:solidFill>
                <a:latin typeface="Times New Roman" panose="02020603050405020304" pitchFamily="18" charset="0"/>
                <a:ea typeface="Times New Roman" panose="02020603050405020304" pitchFamily="18" charset="0"/>
                <a:cs typeface="Times New Roman" panose="02020603050405020304" pitchFamily="18" charset="0"/>
              </a:rPr>
              <a:t>Техника рисования "волшебных" картинок с помощью белой масляной пастели. На белой бумаге белой пастелью рисуется любой «невидимый» узор. Но как только кисточка и краска начинают украшать белый лист, дети почувствуют себя настоящими волшебниками, когда под их кисточками начнут проявляться волшебные картинки.</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ru-RU" sz="1100" dirty="0">
                <a:solidFill>
                  <a:srgbClr val="000000"/>
                </a:solidFill>
                <a:effectLst/>
                <a:latin typeface="Open Sans"/>
                <a:ea typeface="Times New Roman" panose="02020603050405020304" pitchFamily="18" charset="0"/>
                <a:cs typeface="Times New Roman" panose="02020603050405020304" pitchFamily="18" charset="0"/>
              </a:rPr>
              <a:t> </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ru-RU" b="1" dirty="0">
                <a:solidFill>
                  <a:srgbClr val="45484D"/>
                </a:solidFill>
                <a:latin typeface="Times New Roman" panose="02020603050405020304" pitchFamily="18" charset="0"/>
                <a:ea typeface="Times New Roman" panose="02020603050405020304" pitchFamily="18" charset="0"/>
                <a:cs typeface="Times New Roman" panose="02020603050405020304" pitchFamily="18" charset="0"/>
              </a:rPr>
              <a:t>Материалы: </a:t>
            </a:r>
            <a:r>
              <a:rPr lang="ru-RU" dirty="0">
                <a:solidFill>
                  <a:srgbClr val="45484D"/>
                </a:solidFill>
                <a:latin typeface="Times New Roman" panose="02020603050405020304" pitchFamily="18" charset="0"/>
                <a:ea typeface="Times New Roman" panose="02020603050405020304" pitchFamily="18" charset="0"/>
                <a:cs typeface="Times New Roman" panose="02020603050405020304" pitchFamily="18" charset="0"/>
              </a:rPr>
              <a:t>1.Пастель масляная белая 2.Акварель 3.Кисть 4.Бумага 5.Баночка для воды</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
        <p:nvSpPr>
          <p:cNvPr id="7" name="Прямоугольник 6">
            <a:extLst>
              <a:ext uri="{FF2B5EF4-FFF2-40B4-BE49-F238E27FC236}">
                <a16:creationId xmlns:a16="http://schemas.microsoft.com/office/drawing/2014/main" id="{277125C5-BD09-4604-A1AA-C9DE4A1CAC88}"/>
              </a:ext>
            </a:extLst>
          </p:cNvPr>
          <p:cNvSpPr/>
          <p:nvPr/>
        </p:nvSpPr>
        <p:spPr>
          <a:xfrm>
            <a:off x="5445967" y="1606397"/>
            <a:ext cx="6096000" cy="675249"/>
          </a:xfrm>
          <a:prstGeom prst="rect">
            <a:avLst/>
          </a:prstGeom>
        </p:spPr>
        <p:txBody>
          <a:bodyPr>
            <a:spAutoFit/>
          </a:bodyPr>
          <a:lstStyle/>
          <a:p>
            <a:pPr algn="ctr">
              <a:lnSpc>
                <a:spcPct val="107000"/>
              </a:lnSpc>
              <a:spcAft>
                <a:spcPts val="0"/>
              </a:spcAft>
            </a:pPr>
            <a:r>
              <a:rPr lang="ru-RU" sz="1200" dirty="0">
                <a:solidFill>
                  <a:srgbClr val="000000"/>
                </a:solidFill>
                <a:effectLst/>
                <a:latin typeface="Open Sans"/>
                <a:ea typeface="Times New Roman" panose="02020603050405020304" pitchFamily="18" charset="0"/>
                <a:cs typeface="Times New Roman" panose="02020603050405020304" pitchFamily="18" charset="0"/>
              </a:rPr>
              <a:t>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ru-RU" sz="1200" dirty="0">
                <a:solidFill>
                  <a:srgbClr val="000000"/>
                </a:solidFill>
                <a:effectLst/>
                <a:latin typeface="Open Sans"/>
                <a:ea typeface="Times New Roman" panose="02020603050405020304" pitchFamily="18" charset="0"/>
                <a:cs typeface="Times New Roman" panose="02020603050405020304" pitchFamily="18" charset="0"/>
              </a:rPr>
              <a:t>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ru-RU" sz="1200" dirty="0">
                <a:solidFill>
                  <a:srgbClr val="000000"/>
                </a:solidFill>
                <a:effectLst/>
                <a:latin typeface="Open Sans"/>
                <a:ea typeface="Times New Roman" panose="02020603050405020304" pitchFamily="18" charset="0"/>
                <a:cs typeface="Times New Roman" panose="02020603050405020304" pitchFamily="18" charset="0"/>
              </a:rPr>
              <a:t>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Рисунок 7">
            <a:extLst>
              <a:ext uri="{FF2B5EF4-FFF2-40B4-BE49-F238E27FC236}">
                <a16:creationId xmlns:a16="http://schemas.microsoft.com/office/drawing/2014/main" id="{8956624D-6FCE-43AC-83F3-4AE1D1F349AF}"/>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176468" y="996950"/>
            <a:ext cx="3329940" cy="2369820"/>
          </a:xfrm>
          <a:prstGeom prst="rect">
            <a:avLst/>
          </a:prstGeom>
          <a:noFill/>
          <a:ln>
            <a:noFill/>
          </a:ln>
        </p:spPr>
      </p:pic>
      <p:pic>
        <p:nvPicPr>
          <p:cNvPr id="9" name="Рисунок 8">
            <a:extLst>
              <a:ext uri="{FF2B5EF4-FFF2-40B4-BE49-F238E27FC236}">
                <a16:creationId xmlns:a16="http://schemas.microsoft.com/office/drawing/2014/main" id="{2ABD2181-6BA9-4A6E-9463-112E38A1038D}"/>
              </a:ext>
            </a:extLst>
          </p:cNvPr>
          <p:cNvPicPr>
            <a:picLocks noGrp="1"/>
          </p:cNvPicPr>
          <p:nvPr>
            <p:ph type="pic" idx="1"/>
          </p:nvPr>
        </p:nvPicPr>
        <p:blipFill>
          <a:blip r:embed="rId4">
            <a:extLst>
              <a:ext uri="{28A0092B-C50C-407E-A947-70E740481C1C}">
                <a14:useLocalDpi xmlns:a14="http://schemas.microsoft.com/office/drawing/2010/main" val="0"/>
              </a:ext>
            </a:extLst>
          </a:blip>
          <a:srcRect l="9949" r="9949"/>
          <a:stretch>
            <a:fillRect/>
          </a:stretch>
        </p:blipFill>
        <p:spPr bwMode="auto">
          <a:xfrm>
            <a:off x="7419977" y="3429000"/>
            <a:ext cx="3259494" cy="2763449"/>
          </a:xfrm>
          <a:prstGeom prst="rect">
            <a:avLst/>
          </a:prstGeom>
          <a:noFill/>
          <a:ln>
            <a:noFill/>
          </a:ln>
        </p:spPr>
      </p:pic>
    </p:spTree>
    <p:extLst>
      <p:ext uri="{BB962C8B-B14F-4D97-AF65-F5344CB8AC3E}">
        <p14:creationId xmlns:p14="http://schemas.microsoft.com/office/powerpoint/2010/main" val="15375445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a:extLst>
              <a:ext uri="{FF2B5EF4-FFF2-40B4-BE49-F238E27FC236}">
                <a16:creationId xmlns:a16="http://schemas.microsoft.com/office/drawing/2014/main" id="{4986AD1D-DE43-4C14-AEC4-D93ABA1D91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Заголовок 5">
            <a:extLst>
              <a:ext uri="{FF2B5EF4-FFF2-40B4-BE49-F238E27FC236}">
                <a16:creationId xmlns:a16="http://schemas.microsoft.com/office/drawing/2014/main" id="{57AB6550-BA9E-4978-816F-27CE431B0BDC}"/>
              </a:ext>
            </a:extLst>
          </p:cNvPr>
          <p:cNvSpPr>
            <a:spLocks noGrp="1"/>
          </p:cNvSpPr>
          <p:nvPr>
            <p:ph type="title"/>
          </p:nvPr>
        </p:nvSpPr>
        <p:spPr>
          <a:xfrm>
            <a:off x="838200" y="500062"/>
            <a:ext cx="10515600" cy="1325563"/>
          </a:xfrm>
        </p:spPr>
        <p:txBody>
          <a:bodyPr/>
          <a:lstStyle/>
          <a:p>
            <a:pPr algn="ctr"/>
            <a:r>
              <a:rPr lang="ru-RU" b="1" dirty="0"/>
              <a:t>МОНОТИПИЯ</a:t>
            </a:r>
            <a:br>
              <a:rPr lang="ru-RU" dirty="0"/>
            </a:br>
            <a:endParaRPr lang="ru-RU" dirty="0"/>
          </a:p>
        </p:txBody>
      </p:sp>
      <p:sp>
        <p:nvSpPr>
          <p:cNvPr id="4" name="Текст 3">
            <a:extLst>
              <a:ext uri="{FF2B5EF4-FFF2-40B4-BE49-F238E27FC236}">
                <a16:creationId xmlns:a16="http://schemas.microsoft.com/office/drawing/2014/main" id="{5A127DD0-A9F3-4A22-9235-61CE34E6E386}"/>
              </a:ext>
            </a:extLst>
          </p:cNvPr>
          <p:cNvSpPr>
            <a:spLocks noGrp="1"/>
          </p:cNvSpPr>
          <p:nvPr>
            <p:ph idx="1"/>
          </p:nvPr>
        </p:nvSpPr>
        <p:spPr/>
        <p:txBody>
          <a:bodyPr>
            <a:normAutofit/>
          </a:bodyPr>
          <a:lstStyle/>
          <a:p>
            <a:pPr marL="0" indent="0" algn="ctr">
              <a:buNone/>
            </a:pPr>
            <a:r>
              <a:rPr lang="ru-RU" sz="3200" dirty="0"/>
              <a:t>Техника монотипия от греч. «моно» - один и «</a:t>
            </a:r>
            <a:r>
              <a:rPr lang="ru-RU" sz="3200" dirty="0" err="1"/>
              <a:t>typos</a:t>
            </a:r>
            <a:r>
              <a:rPr lang="ru-RU" sz="3200" dirty="0"/>
              <a:t>» - отпечаток, оттиск, касание, образ.</a:t>
            </a:r>
            <a:br>
              <a:rPr lang="ru-RU" sz="3200" dirty="0"/>
            </a:br>
            <a:r>
              <a:rPr lang="ru-RU" sz="3200" dirty="0"/>
              <a:t>Это техника рисования с помощью уникального отпечатка. Отпечаток получается только один. Создать две абсолютно одинаковых работы невозможно.</a:t>
            </a:r>
            <a:br>
              <a:rPr lang="ru-RU" sz="3200" dirty="0"/>
            </a:br>
            <a:r>
              <a:rPr lang="ru-RU" sz="3200" dirty="0"/>
              <a:t>Существует два вида монотипии.</a:t>
            </a:r>
          </a:p>
          <a:p>
            <a:endParaRPr lang="ru-RU" dirty="0"/>
          </a:p>
        </p:txBody>
      </p:sp>
    </p:spTree>
    <p:extLst>
      <p:ext uri="{BB962C8B-B14F-4D97-AF65-F5344CB8AC3E}">
        <p14:creationId xmlns:p14="http://schemas.microsoft.com/office/powerpoint/2010/main" val="1161748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a:extLst>
              <a:ext uri="{FF2B5EF4-FFF2-40B4-BE49-F238E27FC236}">
                <a16:creationId xmlns:a16="http://schemas.microsoft.com/office/drawing/2014/main" id="{B41577A4-1452-43DB-9010-10D95BE6D3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C20FB7B0-2AC9-48C8-900E-3609797D2C36}"/>
              </a:ext>
            </a:extLst>
          </p:cNvPr>
          <p:cNvSpPr>
            <a:spLocks noGrp="1"/>
          </p:cNvSpPr>
          <p:nvPr>
            <p:ph type="title"/>
          </p:nvPr>
        </p:nvSpPr>
        <p:spPr>
          <a:xfrm>
            <a:off x="858416" y="563693"/>
            <a:ext cx="4753397" cy="1274438"/>
          </a:xfrm>
        </p:spPr>
        <p:txBody>
          <a:bodyPr/>
          <a:lstStyle/>
          <a:p>
            <a:pPr algn="ctr"/>
            <a:r>
              <a:rPr lang="ru-RU" b="1" dirty="0">
                <a:solidFill>
                  <a:srgbClr val="FF0000"/>
                </a:solidFill>
              </a:rPr>
              <a:t>1. Монотипия на стекле</a:t>
            </a:r>
            <a:br>
              <a:rPr lang="ru-RU" b="1" dirty="0">
                <a:solidFill>
                  <a:srgbClr val="FF0000"/>
                </a:solidFill>
              </a:rPr>
            </a:br>
            <a:endParaRPr lang="ru-RU" b="1" dirty="0">
              <a:solidFill>
                <a:srgbClr val="FF0000"/>
              </a:solidFill>
            </a:endParaRPr>
          </a:p>
        </p:txBody>
      </p:sp>
      <p:sp>
        <p:nvSpPr>
          <p:cNvPr id="4" name="Текст 3">
            <a:extLst>
              <a:ext uri="{FF2B5EF4-FFF2-40B4-BE49-F238E27FC236}">
                <a16:creationId xmlns:a16="http://schemas.microsoft.com/office/drawing/2014/main" id="{97B62FA2-814B-49D9-A095-C5B242CC11DD}"/>
              </a:ext>
            </a:extLst>
          </p:cNvPr>
          <p:cNvSpPr>
            <a:spLocks noGrp="1"/>
          </p:cNvSpPr>
          <p:nvPr>
            <p:ph type="body" sz="half" idx="2"/>
          </p:nvPr>
        </p:nvSpPr>
        <p:spPr>
          <a:xfrm>
            <a:off x="1679576" y="1677194"/>
            <a:ext cx="3932237" cy="3811588"/>
          </a:xfrm>
        </p:spPr>
        <p:txBody>
          <a:bodyPr/>
          <a:lstStyle/>
          <a:p>
            <a:r>
              <a:rPr lang="ru-RU" dirty="0"/>
              <a:t>На гладкую поверхность(стекло, пластмассовая доска, пленка) наносится слой гуашевой краски. Затем создается рисунок пальчиком или ватной палочкой. Сверху накладывается лист бумаги и придавливается к поверхности. Получается оттиск в зеркальном отображении.</a:t>
            </a:r>
          </a:p>
          <a:p>
            <a:r>
              <a:rPr lang="ru-RU" dirty="0"/>
              <a:t> </a:t>
            </a:r>
          </a:p>
          <a:p>
            <a:r>
              <a:rPr lang="ru-RU" b="1" dirty="0"/>
              <a:t>Материалы: </a:t>
            </a:r>
            <a:r>
              <a:rPr lang="ru-RU" dirty="0"/>
              <a:t>1.Гладкая поверхность 2.Гуашь 3.Кисть 4.Бумага 5.Баночка для воды</a:t>
            </a:r>
          </a:p>
          <a:p>
            <a:endParaRPr lang="ru-RU" dirty="0"/>
          </a:p>
        </p:txBody>
      </p:sp>
      <p:pic>
        <p:nvPicPr>
          <p:cNvPr id="5" name="Рисунок 4">
            <a:extLst>
              <a:ext uri="{FF2B5EF4-FFF2-40B4-BE49-F238E27FC236}">
                <a16:creationId xmlns:a16="http://schemas.microsoft.com/office/drawing/2014/main" id="{1D31F0F5-3885-4D59-8AEB-4211AF1C4768}"/>
              </a:ext>
            </a:extLst>
          </p:cNvPr>
          <p:cNvPicPr>
            <a:picLocks noGrp="1"/>
          </p:cNvPicPr>
          <p:nvPr>
            <p:ph type="pic" idx="1"/>
          </p:nvPr>
        </p:nvPicPr>
        <p:blipFill>
          <a:blip r:embed="rId3">
            <a:extLst>
              <a:ext uri="{28A0092B-C50C-407E-A947-70E740481C1C}">
                <a14:useLocalDpi xmlns:a14="http://schemas.microsoft.com/office/drawing/2010/main" val="0"/>
              </a:ext>
            </a:extLst>
          </a:blip>
          <a:srcRect l="2508" r="2508"/>
          <a:stretch>
            <a:fillRect/>
          </a:stretch>
        </p:blipFill>
        <p:spPr bwMode="auto">
          <a:xfrm>
            <a:off x="6096000" y="987426"/>
            <a:ext cx="3570514" cy="2352934"/>
          </a:xfrm>
          <a:prstGeom prst="rect">
            <a:avLst/>
          </a:prstGeom>
          <a:noFill/>
          <a:ln>
            <a:noFill/>
          </a:ln>
        </p:spPr>
      </p:pic>
      <p:pic>
        <p:nvPicPr>
          <p:cNvPr id="6" name="Рисунок 5">
            <a:extLst>
              <a:ext uri="{FF2B5EF4-FFF2-40B4-BE49-F238E27FC236}">
                <a16:creationId xmlns:a16="http://schemas.microsoft.com/office/drawing/2014/main" id="{EA08DDF7-0465-4FA2-AAB4-52E22C5E124E}"/>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7632440" y="3582988"/>
            <a:ext cx="3048000" cy="2286000"/>
          </a:xfrm>
          <a:prstGeom prst="rect">
            <a:avLst/>
          </a:prstGeom>
          <a:noFill/>
          <a:ln>
            <a:noFill/>
          </a:ln>
        </p:spPr>
      </p:pic>
    </p:spTree>
    <p:extLst>
      <p:ext uri="{BB962C8B-B14F-4D97-AF65-F5344CB8AC3E}">
        <p14:creationId xmlns:p14="http://schemas.microsoft.com/office/powerpoint/2010/main" val="42261934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a:extLst>
              <a:ext uri="{FF2B5EF4-FFF2-40B4-BE49-F238E27FC236}">
                <a16:creationId xmlns:a16="http://schemas.microsoft.com/office/drawing/2014/main" id="{05B7B51F-D1F0-4286-B1FE-DA8EC37BAD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427DEBA9-B97C-4C9E-9080-4081D2F8A962}"/>
              </a:ext>
            </a:extLst>
          </p:cNvPr>
          <p:cNvSpPr>
            <a:spLocks noGrp="1"/>
          </p:cNvSpPr>
          <p:nvPr>
            <p:ph type="title"/>
          </p:nvPr>
        </p:nvSpPr>
        <p:spPr/>
        <p:txBody>
          <a:bodyPr/>
          <a:lstStyle/>
          <a:p>
            <a:pPr algn="ctr"/>
            <a:r>
              <a:rPr lang="ru-RU" sz="2800" b="1" dirty="0">
                <a:solidFill>
                  <a:srgbClr val="92D050"/>
                </a:solidFill>
              </a:rPr>
              <a:t>Монотипия предметная</a:t>
            </a:r>
            <a:br>
              <a:rPr lang="ru-RU" sz="2800" dirty="0">
                <a:solidFill>
                  <a:srgbClr val="92D050"/>
                </a:solidFill>
              </a:rPr>
            </a:br>
            <a:endParaRPr lang="ru-RU" dirty="0">
              <a:solidFill>
                <a:srgbClr val="92D050"/>
              </a:solidFill>
            </a:endParaRPr>
          </a:p>
        </p:txBody>
      </p:sp>
      <p:sp>
        <p:nvSpPr>
          <p:cNvPr id="4" name="Текст 3">
            <a:extLst>
              <a:ext uri="{FF2B5EF4-FFF2-40B4-BE49-F238E27FC236}">
                <a16:creationId xmlns:a16="http://schemas.microsoft.com/office/drawing/2014/main" id="{A0664066-D36E-4272-A3AC-FA5A0F697CF0}"/>
              </a:ext>
            </a:extLst>
          </p:cNvPr>
          <p:cNvSpPr>
            <a:spLocks noGrp="1"/>
          </p:cNvSpPr>
          <p:nvPr>
            <p:ph type="body" sz="half" idx="2"/>
          </p:nvPr>
        </p:nvSpPr>
        <p:spPr/>
        <p:txBody>
          <a:bodyPr/>
          <a:lstStyle/>
          <a:p>
            <a:pPr lvl="0"/>
            <a:r>
              <a:rPr lang="ru-RU" dirty="0"/>
              <a:t> </a:t>
            </a:r>
          </a:p>
          <a:p>
            <a:r>
              <a:rPr lang="ru-RU" dirty="0"/>
              <a:t>Необходимо согнуть лист бумаги пополам. Внутри, на одной половине что-нибудь нарисовать красками. Затем лист сложить и прогладить рукой, чтобы получить симметричный отпечаток.</a:t>
            </a:r>
          </a:p>
          <a:p>
            <a:r>
              <a:rPr lang="ru-RU" dirty="0"/>
              <a:t> </a:t>
            </a:r>
          </a:p>
          <a:p>
            <a:r>
              <a:rPr lang="ru-RU" b="1" dirty="0"/>
              <a:t>Материалы: </a:t>
            </a:r>
            <a:r>
              <a:rPr lang="ru-RU" dirty="0"/>
              <a:t>1.Краска 2.Кисть 3.Бумага 4.Баночка для воды</a:t>
            </a:r>
          </a:p>
          <a:p>
            <a:endParaRPr lang="ru-RU" dirty="0"/>
          </a:p>
        </p:txBody>
      </p:sp>
      <p:pic>
        <p:nvPicPr>
          <p:cNvPr id="9" name="Рисунок 8">
            <a:extLst>
              <a:ext uri="{FF2B5EF4-FFF2-40B4-BE49-F238E27FC236}">
                <a16:creationId xmlns:a16="http://schemas.microsoft.com/office/drawing/2014/main" id="{C9AE72F4-D8D2-4061-946C-A99AD794190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183188" y="849086"/>
            <a:ext cx="3336316" cy="3339815"/>
          </a:xfrm>
          <a:prstGeom prst="rect">
            <a:avLst/>
          </a:prstGeom>
          <a:noFill/>
          <a:ln>
            <a:noFill/>
          </a:ln>
        </p:spPr>
      </p:pic>
      <p:pic>
        <p:nvPicPr>
          <p:cNvPr id="10" name="Рисунок 9">
            <a:extLst>
              <a:ext uri="{FF2B5EF4-FFF2-40B4-BE49-F238E27FC236}">
                <a16:creationId xmlns:a16="http://schemas.microsoft.com/office/drawing/2014/main" id="{CA7F30BC-4993-4331-8F60-3CEB97B02DBD}"/>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258492" y="3423965"/>
            <a:ext cx="3093720" cy="2750820"/>
          </a:xfrm>
          <a:prstGeom prst="rect">
            <a:avLst/>
          </a:prstGeom>
          <a:noFill/>
          <a:ln>
            <a:noFill/>
          </a:ln>
        </p:spPr>
      </p:pic>
    </p:spTree>
    <p:extLst>
      <p:ext uri="{BB962C8B-B14F-4D97-AF65-F5344CB8AC3E}">
        <p14:creationId xmlns:p14="http://schemas.microsoft.com/office/powerpoint/2010/main" val="2929367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a16="http://schemas.microsoft.com/office/drawing/2014/main" id="{5AE660B3-F7C8-460A-B391-1CB7055AE1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268B8111-3108-4A23-89F1-A769852E085D}"/>
              </a:ext>
            </a:extLst>
          </p:cNvPr>
          <p:cNvSpPr>
            <a:spLocks noGrp="1"/>
          </p:cNvSpPr>
          <p:nvPr>
            <p:ph type="title"/>
          </p:nvPr>
        </p:nvSpPr>
        <p:spPr/>
        <p:txBody>
          <a:bodyPr/>
          <a:lstStyle/>
          <a:p>
            <a:pPr algn="ctr"/>
            <a:r>
              <a:rPr lang="ru-RU" sz="2800" b="1" dirty="0">
                <a:solidFill>
                  <a:schemeClr val="accent4"/>
                </a:solidFill>
              </a:rPr>
              <a:t>КЛЯКСОГРАФИЯ</a:t>
            </a:r>
            <a:br>
              <a:rPr lang="ru-RU" sz="2800" b="1" dirty="0">
                <a:solidFill>
                  <a:schemeClr val="accent4"/>
                </a:solidFill>
              </a:rPr>
            </a:br>
            <a:endParaRPr lang="ru-RU" b="1" dirty="0">
              <a:solidFill>
                <a:schemeClr val="accent4"/>
              </a:solidFill>
            </a:endParaRPr>
          </a:p>
        </p:txBody>
      </p:sp>
      <p:sp>
        <p:nvSpPr>
          <p:cNvPr id="4" name="Текст 3">
            <a:extLst>
              <a:ext uri="{FF2B5EF4-FFF2-40B4-BE49-F238E27FC236}">
                <a16:creationId xmlns:a16="http://schemas.microsoft.com/office/drawing/2014/main" id="{4192158F-A041-47EB-9362-230072247AF0}"/>
              </a:ext>
            </a:extLst>
          </p:cNvPr>
          <p:cNvSpPr>
            <a:spLocks noGrp="1"/>
          </p:cNvSpPr>
          <p:nvPr>
            <p:ph type="body" sz="half" idx="2"/>
          </p:nvPr>
        </p:nvSpPr>
        <p:spPr/>
        <p:txBody>
          <a:bodyPr>
            <a:normAutofit fontScale="92500" lnSpcReduction="20000"/>
          </a:bodyPr>
          <a:lstStyle/>
          <a:p>
            <a:r>
              <a:rPr lang="ru-RU" dirty="0"/>
              <a:t>Нетрадиционная техника рисования "</a:t>
            </a:r>
            <a:r>
              <a:rPr lang="ru-RU" dirty="0" err="1"/>
              <a:t>кляксография</a:t>
            </a:r>
            <a:r>
              <a:rPr lang="ru-RU" dirty="0"/>
              <a:t>" (выдувание трубочкой) - это очередное волшебство творческих занятий. Такое занятие для детей очень увлекательно, интересно и очень полезное. Так, как выдувание через соломинку укрепляет здоровье: силу лёгких и дыхательную систему ребёнка в целом.</a:t>
            </a:r>
            <a:br>
              <a:rPr lang="ru-RU" dirty="0"/>
            </a:br>
            <a:r>
              <a:rPr lang="ru-RU" dirty="0"/>
              <a:t>Для создания волшебной картинки потребуется большая клякса, на которую нужно дуть, дуть, дуть… до тех пор, пока на листе бумаги не появится замысловатый рисунок. Когда странный рисунок готов, ему можно подрисовать детали: листики, если получилось дерево; глазки, если получилось волшебное существо.</a:t>
            </a:r>
          </a:p>
          <a:p>
            <a:r>
              <a:rPr lang="ru-RU" dirty="0"/>
              <a:t> </a:t>
            </a:r>
          </a:p>
          <a:p>
            <a:r>
              <a:rPr lang="ru-RU" b="1" dirty="0"/>
              <a:t>Материалы: </a:t>
            </a:r>
            <a:r>
              <a:rPr lang="ru-RU" dirty="0"/>
              <a:t>1.Акварель 2.Трубочка 3.Кисть 4.Бумага 5.Баночка для воды</a:t>
            </a:r>
          </a:p>
          <a:p>
            <a:endParaRPr lang="ru-RU" dirty="0"/>
          </a:p>
        </p:txBody>
      </p:sp>
      <p:pic>
        <p:nvPicPr>
          <p:cNvPr id="5" name="Рисунок 4">
            <a:extLst>
              <a:ext uri="{FF2B5EF4-FFF2-40B4-BE49-F238E27FC236}">
                <a16:creationId xmlns:a16="http://schemas.microsoft.com/office/drawing/2014/main" id="{DA6D7A78-55E5-4EAE-B001-B42A3955BEB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183188" y="996950"/>
            <a:ext cx="3383280" cy="3002280"/>
          </a:xfrm>
          <a:prstGeom prst="rect">
            <a:avLst/>
          </a:prstGeom>
          <a:noFill/>
          <a:ln>
            <a:noFill/>
          </a:ln>
        </p:spPr>
      </p:pic>
      <p:pic>
        <p:nvPicPr>
          <p:cNvPr id="6" name="Рисунок 5">
            <a:extLst>
              <a:ext uri="{FF2B5EF4-FFF2-40B4-BE49-F238E27FC236}">
                <a16:creationId xmlns:a16="http://schemas.microsoft.com/office/drawing/2014/main" id="{502E38EA-8E1F-4AF7-BE21-15E55B53EE61}"/>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649710" y="2636987"/>
            <a:ext cx="2842260" cy="3002280"/>
          </a:xfrm>
          <a:prstGeom prst="rect">
            <a:avLst/>
          </a:prstGeom>
          <a:noFill/>
          <a:ln>
            <a:noFill/>
          </a:ln>
        </p:spPr>
      </p:pic>
    </p:spTree>
    <p:extLst>
      <p:ext uri="{BB962C8B-B14F-4D97-AF65-F5344CB8AC3E}">
        <p14:creationId xmlns:p14="http://schemas.microsoft.com/office/powerpoint/2010/main" val="212932549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TotalTime>
  <Words>259</Words>
  <Application>Microsoft Office PowerPoint</Application>
  <PresentationFormat>Широкоэкранный</PresentationFormat>
  <Paragraphs>26</Paragraphs>
  <Slides>7</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7</vt:i4>
      </vt:variant>
    </vt:vector>
  </HeadingPairs>
  <TitlesOfParts>
    <vt:vector size="13" baseType="lpstr">
      <vt:lpstr>Arial</vt:lpstr>
      <vt:lpstr>Calibri</vt:lpstr>
      <vt:lpstr>Calibri Light</vt:lpstr>
      <vt:lpstr>Open Sans</vt:lpstr>
      <vt:lpstr>Times New Roman</vt:lpstr>
      <vt:lpstr>Тема Office</vt:lpstr>
      <vt:lpstr>Нетрадиционные техники рисования, какие бывают</vt:lpstr>
      <vt:lpstr>Презентация PowerPoint</vt:lpstr>
      <vt:lpstr>РИСОВАНИЕ МАСЛЯНОЙ ПАСТЕЛЬЮ И АКВАРЕЛЬЮ </vt:lpstr>
      <vt:lpstr>МОНОТИПИЯ </vt:lpstr>
      <vt:lpstr>1. Монотипия на стекле </vt:lpstr>
      <vt:lpstr>Монотипия предметная </vt:lpstr>
      <vt:lpstr>КЛЯКСОГРАФИЯ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 </dc:creator>
  <cp:lastModifiedBy> </cp:lastModifiedBy>
  <cp:revision>6</cp:revision>
  <dcterms:created xsi:type="dcterms:W3CDTF">2021-04-17T15:21:24Z</dcterms:created>
  <dcterms:modified xsi:type="dcterms:W3CDTF">2021-04-17T16:28:06Z</dcterms:modified>
</cp:coreProperties>
</file>