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11"/>
  </p:notesMasterIdLst>
  <p:handoutMasterIdLst>
    <p:handoutMasterId r:id="rId12"/>
  </p:handoutMasterIdLst>
  <p:sldIdLst>
    <p:sldId id="265" r:id="rId5"/>
    <p:sldId id="284" r:id="rId6"/>
    <p:sldId id="285" r:id="rId7"/>
    <p:sldId id="286" r:id="rId8"/>
    <p:sldId id="287" r:id="rId9"/>
    <p:sldId id="282" r:id="rId1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843" autoAdjust="0"/>
  </p:normalViewPr>
  <p:slideViewPr>
    <p:cSldViewPr snapToGrid="0" showGuides="1">
      <p:cViewPr varScale="1">
        <p:scale>
          <a:sx n="117" d="100"/>
          <a:sy n="117" d="100"/>
        </p:scale>
        <p:origin x="-30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00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DDCB7EC-CEDA-42D5-8A0A-747B258F7B12}" type="datetime1">
              <a:rPr lang="ru-RU" smtClean="0"/>
              <a:t>18.04.2021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78FE58C-C1A6-4C4C-90C2-B7F5B0504B2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6050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87BBAA-8962-46BE-8131-E6CE08071E10}" type="datetime1">
              <a:rPr lang="ru-RU" smtClean="0"/>
              <a:pPr/>
              <a:t>18.04.2021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10E1E9A-E921-4174-A0FC-51868D7AC56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3786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10E1E9A-E921-4174-A0FC-51868D7AC56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18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2AAF71-7088-4082-A4B5-5D2286FF71AE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67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1825625"/>
            <a:ext cx="9791700" cy="4351338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05DDED-C00D-420D-BCCC-88709E63D747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2188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62100" y="365125"/>
            <a:ext cx="7010400" cy="5811838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EDCCF59-F12C-4B22-A0B5-0569E7EBF814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883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0130E92-8550-4A93-A5ED-7A5CF78928CB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1388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50B887-75E0-4C5B-AF37-E33049182621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658" y="1709738"/>
            <a:ext cx="10105791" cy="2862262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41658" y="4589463"/>
            <a:ext cx="10105791" cy="1500187"/>
          </a:xfrm>
        </p:spPr>
        <p:txBody>
          <a:bodyPr rtlCol="0"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379668-2161-488D-96B8-6A859D0F15B4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6768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69700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605325" y="1825625"/>
            <a:ext cx="4754880" cy="4351338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939C50-7762-4792-95E1-E7874CF6E4AE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63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274638"/>
            <a:ext cx="9023350" cy="1143000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6210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98920" y="1489075"/>
            <a:ext cx="4754880" cy="641350"/>
          </a:xfrm>
          <a:noFill/>
          <a:ln>
            <a:noFill/>
          </a:ln>
        </p:spPr>
        <p:txBody>
          <a:bodyPr rtlCol="0" anchor="b"/>
          <a:lstStyle>
            <a:lvl1pPr marL="0" indent="0">
              <a:buNone/>
              <a:defRPr sz="2400" b="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98920" y="2193925"/>
            <a:ext cx="4754880" cy="3978275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F901220-6B3C-4719-8281-16AA8BA3EF64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166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2D7245F-B3C7-4358-926A-1EE496656B67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1058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2D0A9D0-FD05-4374-8990-9A13D81CB546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514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8905" y="987425"/>
            <a:ext cx="5676483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970C57-C6EC-43E3-AE3A-40D83CDB2BD6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9871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62100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5678904" y="987425"/>
            <a:ext cx="5678424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Текст 3"/>
          <p:cNvSpPr>
            <a:spLocks noGrp="1"/>
          </p:cNvSpPr>
          <p:nvPr>
            <p:ph type="body" sz="half" idx="2"/>
          </p:nvPr>
        </p:nvSpPr>
        <p:spPr>
          <a:xfrm>
            <a:off x="1562100" y="2101850"/>
            <a:ext cx="3932237" cy="37592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724B01-8CDF-43F1-A896-03E2F79CCBAE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1B7BAC7-FE87-40F6-AA24-4F4685D1B022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1935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62100" y="1825625"/>
            <a:ext cx="9791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562100" y="6356350"/>
            <a:ext cx="2552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C3194B10-7A25-4893-8C5C-B707DE59842E}" type="datetime1">
              <a:rPr lang="ru-RU" noProof="0" smtClean="0"/>
              <a:t>18.04.2021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1B7BAC7-FE87-40F6-AA24-4F4685D1B02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19367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8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pos="1464" userDrawn="1">
          <p15:clr>
            <a:srgbClr val="F26B43"/>
          </p15:clr>
        </p15:guide>
        <p15:guide id="3" pos="7152" userDrawn="1">
          <p15:clr>
            <a:srgbClr val="F26B43"/>
          </p15:clr>
        </p15:guide>
        <p15:guide id="4" pos="984" userDrawn="1">
          <p15:clr>
            <a:srgbClr val="F26B43"/>
          </p15:clr>
        </p15:guide>
        <p15:guide id="5" orient="horz" pos="38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6850" y="200479"/>
            <a:ext cx="9144000" cy="2387600"/>
          </a:xfrm>
        </p:spPr>
        <p:txBody>
          <a:bodyPr rtlCol="0">
            <a:normAutofit/>
          </a:bodyPr>
          <a:lstStyle/>
          <a:p>
            <a:pPr rtl="0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группа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«Кораблик»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0885" y="2963636"/>
            <a:ext cx="4762500" cy="3747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3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.drom.ru/pubs/4483/12592/11933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79328" y="1362755"/>
            <a:ext cx="2416629" cy="201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.wallhere.com/photos/ff/35/ship_sailing_ship_clouds_splashes_water_splash_photography_water_water_drops-1716121.jpg!d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4678" y="2432954"/>
            <a:ext cx="2018914" cy="2065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02478" y="5231184"/>
            <a:ext cx="6384472" cy="1323439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многим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рекам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каналам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плавают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большие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маленькие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кораблики, лодки, катера, лайнеры, теплоходы.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перевозят различные грузы, возят пассажиров. </a:t>
            </a:r>
          </a:p>
        </p:txBody>
      </p:sp>
      <p:pic>
        <p:nvPicPr>
          <p:cNvPr id="8" name="Рисунок 7" descr="https://avatars.mds.yandex.net/get-pdb/879261/e712576c-481e-4d7a-965b-41e2820d6a72/s1200?webp=false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9335" y="396648"/>
            <a:ext cx="3048000" cy="17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www.1zoom.me/big2/850/269142-Sepik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428" y="3110593"/>
            <a:ext cx="2762250" cy="2076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435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9429" y="530648"/>
            <a:ext cx="7903028" cy="40011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вам раскрасить кораблики, выберите какой вам нравится.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ck.ot7.ru/uploads/1/0/5/Kater-s-parusami_10551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034" y="1699532"/>
            <a:ext cx="2886075" cy="318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https://mishka-knizhka.ru/wp-content/uploads/2019/01/raskraska_korabli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942" y="1551213"/>
            <a:ext cx="3222625" cy="367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auho.ru/sites/default/files/raskraski-dlja-malchikov-transport-4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9698" y="1551213"/>
            <a:ext cx="3566490" cy="3494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74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sv4.userapi.com/c856224/u1651415/docs/d13/21cbaf946a6c/fizminutka1.jpg?extra=KcDULZMgrGMDfjXdK-AoDKEsfTaNSms5rWKFrGVIQUpruoXSllc9aYqhdLlGSM6p2OOKq4_0xwaWFQZEleTZ1Vz6VVJiEueS_jdvgruY4HbgXXgbASq9E4ihrbTz5kD48IdoEYPlOcnO9WaDqS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1668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13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145.almatybala.kz/uploads/posts/2018-05/1526726725_scan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514" y="4269922"/>
            <a:ext cx="2939143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voting.korablik-fond.ru/storage/upload/pictures/CBnB6k3FBcHSWmz4t8Q7iCat75eJhx57ek2EDT5b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3493" y="88176"/>
            <a:ext cx="6448507" cy="438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voting.korablik-fond.ru/storage/upload/pictures/cuVBTA0Syzfa48qp31Z4KZ1c5Dksnev2vgCMU93X.jpe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1357" y="742950"/>
            <a:ext cx="3162300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voting.korablik-fond.ru/storage/upload/pictures/sMuF4WQ0OWwsl64uuawhzAAxwn94IkEPiYRIDw1W.jpe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129" y="4937942"/>
            <a:ext cx="3009900" cy="16751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8433707" y="5136539"/>
            <a:ext cx="3494314" cy="70788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07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100" y="365125"/>
            <a:ext cx="9029700" cy="490514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170" name="Picture 2" descr="https://kartinki-vernisazh.ru/_ph/132/1/7309891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1540" y="3339192"/>
            <a:ext cx="2987675" cy="277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1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в оформлении «Облачный шкипер»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_13665955_TF03460508.potx" id="{5DFBD78C-123E-43C4-B1D8-C87BD0916EA4}" vid="{61EFFEBC-D632-4584-AAF5-CCDDDB22578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9TopShadow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6253D857-4181-4777-8893-6E45A690F9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024FD56-CE1B-42FC-9E83-BFBF160724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DD01B8-816B-49B7-8C81-03AB51D87C54}">
  <ds:schemaRefs>
    <ds:schemaRef ds:uri="a4f35948-e619-41b3-aa29-22878b09cfd2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40262f94-9f35-4ac3-9a90-690165a166b7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Слайды в оформлении «Облачный шкипер»</Template>
  <TotalTime>420</TotalTime>
  <Words>20</Words>
  <Application>Microsoft Office PowerPoint</Application>
  <PresentationFormat>Произвольный</PresentationFormat>
  <Paragraphs>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Шаблон в оформлении «Облачный шкипер»</vt:lpstr>
      <vt:lpstr>Художественно-эстетическое развитие вторая младшая группа рисование «Кораблик»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Мосты Санкт-Петербурга</dc:title>
  <dc:creator>Юрий Крылов</dc:creator>
  <cp:lastModifiedBy>aleks</cp:lastModifiedBy>
  <cp:revision>42</cp:revision>
  <dcterms:created xsi:type="dcterms:W3CDTF">2018-08-06T13:02:24Z</dcterms:created>
  <dcterms:modified xsi:type="dcterms:W3CDTF">2021-04-18T04:32:58Z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74062900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