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4" name="AutoShape 2" descr="фото Коромысловой башни в Нижнем Новгор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User\Desktop\kormyslova_bashnya-768x6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214282" y="428604"/>
            <a:ext cx="4286280" cy="200026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Легенда Коромысловой башни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Коромыслова башня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круглое угловое архитектурное сооружение,  расположенное на соединении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Почаинского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оврага и труб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Зеленского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съезда (исторической улицы Нижнего Новгорода). Башня входит в состав Нижегородского кремля, а внешний крутой откос является ее естественной защитной преградой.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06542" y="2967335"/>
            <a:ext cx="530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6" name="AutoShape 2" descr="Коромыслова башня вид снизу фотограф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 descr="C:\Users\User\Desktop\2954b-768x4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071809"/>
            <a:ext cx="5837265" cy="3549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постройкой кремля связано немало легенд, но особенно популярны легенды о Коромысловой башней. Существует несколько вариантов легенд, связанных с названием башни.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596" y="1600200"/>
            <a:ext cx="8258204" cy="504351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5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Первая легенда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Начав строить в Нижнем Новгороде кремль, каменщики первый день поработали и ушли домой. Наутро придя к месту постройки, они увидели, что все сделанное вчера развалилось.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Снова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начали работать каменщики и снова на следующее утро увидели все в развалинах. Тогда решили обратиться к старикам за советом — как сделать кремль прочным и долговечным? А старики сказали, что надо построить кремль на крови первого подошедшего к месту постройки живого существа.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Рано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утром пришли строители и бояре к стройке и стали ожидать. А неподалеку жил посадский человек, у которого была молодая жена-красавица Алена. В то утро она вышла рано утром по воду на речку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Почайну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взяв с собой ведра и коромысло. Спустилась она к речке, набрала полные ведра воды и, поднимаясь вверх в крутую гор, увидела людей, ждущих чего-то. Подошла Алена к строителям. Ее схватили и вместе с ведрами и коромыслом живой замуровали под основание башни. С тех пор и стала башня называться Коромысловой».</a:t>
            </a:r>
          </a:p>
          <a:p>
            <a:endParaRPr lang="ru-RU" dirty="0"/>
          </a:p>
        </p:txBody>
      </p:sp>
      <p:sp>
        <p:nvSpPr>
          <p:cNvPr id="16386" name="AutoShape 2" descr="https://m.rusmir.media/files/1/upload/1210x0/105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43372" y="1500174"/>
            <a:ext cx="4543428" cy="4625989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Вторая легенда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Коромысловой башне связана с осадой Нижегородского кремля 1521 года отрядами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Саип-Гирея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крымских татар, возвращавшиеся в Казань после неудачной осады Москвы. В этом варианте башня названа коромысловой, так как под ней похоронена девушка с ведром и коромыслом, которым она убила несколько врагов во время осады Нижнего Новгорода.</a:t>
            </a:r>
          </a:p>
          <a:p>
            <a:endParaRPr lang="ru-RU" dirty="0"/>
          </a:p>
        </p:txBody>
      </p:sp>
      <p:sp>
        <p:nvSpPr>
          <p:cNvPr id="2050" name="AutoShape 2" descr="фото Коромысловой башни в Нижнем Новгород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s41.radikal.ru/i093/1610/85/9633ea4304e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Users\User\Desktop\9633ea4304e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4038600" cy="3998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75813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Коромыслова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башня выстроена из кирпича темно-бурого цвета. В 1700-х годах вследствие размыва грунта башня накренилась. Опасность обрушения была ликвидирована в середине девятнадцатого века, когда власти устроили здесь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Зеленский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съезд и грунтом укрепили склон оврага.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310</Words>
  <PresentationFormat>Экран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Коромыслова башня</vt:lpstr>
      <vt:lpstr>С постройкой кремля связано немало легенд, но особенно популярны легенды о Коромысловой башней. Существует несколько вариантов легенд, связанных с названием башни.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2021-04-18T18:37:13Z</dcterms:created>
  <dcterms:modified xsi:type="dcterms:W3CDTF">2021-04-18T19:09:49Z</dcterms:modified>
</cp:coreProperties>
</file>