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7" r:id="rId1"/>
  </p:sldMasterIdLst>
  <p:sldIdLst>
    <p:sldId id="256" r:id="rId2"/>
    <p:sldId id="28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8" r:id="rId13"/>
    <p:sldId id="266" r:id="rId14"/>
    <p:sldId id="267" r:id="rId15"/>
    <p:sldId id="268" r:id="rId16"/>
    <p:sldId id="279" r:id="rId17"/>
    <p:sldId id="270" r:id="rId18"/>
    <p:sldId id="271" r:id="rId19"/>
    <p:sldId id="272" r:id="rId20"/>
    <p:sldId id="274" r:id="rId21"/>
    <p:sldId id="276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FDCA-3EA2-4E00-B1B6-4E8534EB6F05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06FEF-7A4A-48AB-A091-617006A9B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527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FDCA-3EA2-4E00-B1B6-4E8534EB6F05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06FEF-7A4A-48AB-A091-617006A9B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411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FDCA-3EA2-4E00-B1B6-4E8534EB6F05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06FEF-7A4A-48AB-A091-617006A9B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141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FDCA-3EA2-4E00-B1B6-4E8534EB6F05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06FEF-7A4A-48AB-A091-617006A9B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806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FDCA-3EA2-4E00-B1B6-4E8534EB6F05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06FEF-7A4A-48AB-A091-617006A9B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63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FDCA-3EA2-4E00-B1B6-4E8534EB6F05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06FEF-7A4A-48AB-A091-617006A9B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322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FDCA-3EA2-4E00-B1B6-4E8534EB6F05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06FEF-7A4A-48AB-A091-617006A9B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044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FDCA-3EA2-4E00-B1B6-4E8534EB6F05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06FEF-7A4A-48AB-A091-617006A9B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343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FDCA-3EA2-4E00-B1B6-4E8534EB6F05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06FEF-7A4A-48AB-A091-617006A9B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87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FDCA-3EA2-4E00-B1B6-4E8534EB6F05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06FEF-7A4A-48AB-A091-617006A9B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30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DFDCA-3EA2-4E00-B1B6-4E8534EB6F05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06FEF-7A4A-48AB-A091-617006A9B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485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DFDCA-3EA2-4E00-B1B6-4E8534EB6F05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06FEF-7A4A-48AB-A091-617006A9BA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804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hool73.tgl.net.ru/images/slide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35" y="152400"/>
            <a:ext cx="11319165" cy="680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47165" y="5237018"/>
            <a:ext cx="48629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к школе группа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«МАЛИНКА»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Билалова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Э.М.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Тамиева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М.Т.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2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36" y="235529"/>
            <a:ext cx="10501745" cy="6553200"/>
          </a:xfrm>
        </p:spPr>
      </p:pic>
      <p:sp>
        <p:nvSpPr>
          <p:cNvPr id="5" name="TextBox 4"/>
          <p:cNvSpPr txBox="1"/>
          <p:nvPr/>
        </p:nvSpPr>
        <p:spPr>
          <a:xfrm>
            <a:off x="3020291" y="498764"/>
            <a:ext cx="6888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Космические задачки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95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637" y="180109"/>
            <a:ext cx="10390908" cy="6580909"/>
          </a:xfrm>
        </p:spPr>
      </p:pic>
    </p:spTree>
    <p:extLst>
      <p:ext uri="{BB962C8B-B14F-4D97-AF65-F5344CB8AC3E}">
        <p14:creationId xmlns:p14="http://schemas.microsoft.com/office/powerpoint/2010/main" val="241442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10062"/>
            <a:ext cx="10515600" cy="6353973"/>
          </a:xfrm>
        </p:spPr>
      </p:pic>
    </p:spTree>
    <p:extLst>
      <p:ext uri="{BB962C8B-B14F-4D97-AF65-F5344CB8AC3E}">
        <p14:creationId xmlns:p14="http://schemas.microsoft.com/office/powerpoint/2010/main" val="362072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3" y="152400"/>
            <a:ext cx="10674927" cy="6553199"/>
          </a:xfrm>
        </p:spPr>
      </p:pic>
      <p:sp>
        <p:nvSpPr>
          <p:cNvPr id="5" name="TextBox 4"/>
          <p:cNvSpPr txBox="1"/>
          <p:nvPr/>
        </p:nvSpPr>
        <p:spPr>
          <a:xfrm>
            <a:off x="3740726" y="365125"/>
            <a:ext cx="4184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Забавные </a:t>
            </a:r>
            <a:r>
              <a:rPr lang="ru-RU" sz="32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36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37" y="138545"/>
            <a:ext cx="10785764" cy="6594764"/>
          </a:xfrm>
        </p:spPr>
      </p:pic>
    </p:spTree>
    <p:extLst>
      <p:ext uri="{BB962C8B-B14F-4D97-AF65-F5344CB8AC3E}">
        <p14:creationId xmlns:p14="http://schemas.microsoft.com/office/powerpoint/2010/main" val="326073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28" y="263236"/>
            <a:ext cx="10945090" cy="6414655"/>
          </a:xfrm>
        </p:spPr>
      </p:pic>
      <p:sp>
        <p:nvSpPr>
          <p:cNvPr id="5" name="TextBox 4"/>
          <p:cNvSpPr txBox="1"/>
          <p:nvPr/>
        </p:nvSpPr>
        <p:spPr>
          <a:xfrm>
            <a:off x="6096000" y="15378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740727" y="845127"/>
            <a:ext cx="5052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«Метеориты»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19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46" y="351536"/>
            <a:ext cx="11166764" cy="6298645"/>
          </a:xfrm>
        </p:spPr>
      </p:pic>
    </p:spTree>
    <p:extLst>
      <p:ext uri="{BB962C8B-B14F-4D97-AF65-F5344CB8AC3E}">
        <p14:creationId xmlns:p14="http://schemas.microsoft.com/office/powerpoint/2010/main" val="289373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582" y="361260"/>
            <a:ext cx="7994074" cy="6496740"/>
          </a:xfrm>
        </p:spPr>
      </p:pic>
      <p:sp>
        <p:nvSpPr>
          <p:cNvPr id="5" name="TextBox 4"/>
          <p:cNvSpPr txBox="1"/>
          <p:nvPr/>
        </p:nvSpPr>
        <p:spPr>
          <a:xfrm>
            <a:off x="5749636" y="11776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170218" y="900545"/>
            <a:ext cx="56779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Загадочный космос-Луна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08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418" y="365125"/>
            <a:ext cx="8118764" cy="6414654"/>
          </a:xfrm>
        </p:spPr>
      </p:pic>
    </p:spTree>
    <p:extLst>
      <p:ext uri="{BB962C8B-B14F-4D97-AF65-F5344CB8AC3E}">
        <p14:creationId xmlns:p14="http://schemas.microsoft.com/office/powerpoint/2010/main" val="178876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255" y="221673"/>
            <a:ext cx="8603672" cy="6345382"/>
          </a:xfrm>
        </p:spPr>
      </p:pic>
    </p:spTree>
    <p:extLst>
      <p:ext uri="{BB962C8B-B14F-4D97-AF65-F5344CB8AC3E}">
        <p14:creationId xmlns:p14="http://schemas.microsoft.com/office/powerpoint/2010/main" val="59300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7982" y="526473"/>
            <a:ext cx="9837836" cy="53755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систематизация представления у детей об основных планетах солнечной системы, о </a:t>
            </a:r>
            <a:r>
              <a:rPr lang="ru-RU" sz="32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космосе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 первом космонавте Ю. Гагарине и о современной космонавтике и ее героях. Задачи: Образовательные: </a:t>
            </a:r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представления детей об истории нашей планеты, солнечной системы, героях-космонавтах Советского Союза и Российской Федерации; ü Научить детей ориентироваться по карте с планетами солнечной системы, закрепление названий планет.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54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584" y="365125"/>
            <a:ext cx="8714508" cy="6285057"/>
          </a:xfrm>
        </p:spPr>
      </p:pic>
      <p:sp>
        <p:nvSpPr>
          <p:cNvPr id="5" name="TextBox 4"/>
          <p:cNvSpPr txBox="1"/>
          <p:nvPr/>
        </p:nvSpPr>
        <p:spPr>
          <a:xfrm>
            <a:off x="2382981" y="762000"/>
            <a:ext cx="7491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 в открытый космос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45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418" y="208755"/>
            <a:ext cx="9795164" cy="6441425"/>
          </a:xfrm>
        </p:spPr>
      </p:pic>
    </p:spTree>
    <p:extLst>
      <p:ext uri="{BB962C8B-B14F-4D97-AF65-F5344CB8AC3E}">
        <p14:creationId xmlns:p14="http://schemas.microsoft.com/office/powerpoint/2010/main" val="6108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28" y="136020"/>
            <a:ext cx="10661072" cy="6569580"/>
          </a:xfrm>
        </p:spPr>
      </p:pic>
    </p:spTree>
    <p:extLst>
      <p:ext uri="{BB962C8B-B14F-4D97-AF65-F5344CB8AC3E}">
        <p14:creationId xmlns:p14="http://schemas.microsoft.com/office/powerpoint/2010/main" val="19903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«Сбор космонавтов»</a:t>
            </a:r>
            <a:endParaRPr lang="ru-RU" sz="60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46" y="1801091"/>
            <a:ext cx="3297382" cy="451658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794" y="1801091"/>
            <a:ext cx="3315291" cy="46274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132" y="1801091"/>
            <a:ext cx="3042668" cy="451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58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64" y="374074"/>
            <a:ext cx="3629891" cy="58732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035" y="374074"/>
            <a:ext cx="3423929" cy="58732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4" y="374074"/>
            <a:ext cx="3710104" cy="587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17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08" y="388360"/>
            <a:ext cx="5133109" cy="62157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691" y="388360"/>
            <a:ext cx="5070763" cy="6215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79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39" y="360218"/>
            <a:ext cx="5228533" cy="61375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345" y="360218"/>
            <a:ext cx="5347855" cy="613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14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35" y="249381"/>
            <a:ext cx="7273637" cy="6483927"/>
          </a:xfrm>
        </p:spPr>
      </p:pic>
      <p:sp>
        <p:nvSpPr>
          <p:cNvPr id="5" name="TextBox 4"/>
          <p:cNvSpPr txBox="1"/>
          <p:nvPr/>
        </p:nvSpPr>
        <p:spPr>
          <a:xfrm>
            <a:off x="4150191" y="665018"/>
            <a:ext cx="4506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Конструктивная деятельность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619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819" y="207819"/>
            <a:ext cx="9573490" cy="6525491"/>
          </a:xfrm>
        </p:spPr>
      </p:pic>
    </p:spTree>
    <p:extLst>
      <p:ext uri="{BB962C8B-B14F-4D97-AF65-F5344CB8AC3E}">
        <p14:creationId xmlns:p14="http://schemas.microsoft.com/office/powerpoint/2010/main" val="114193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411" y="249381"/>
            <a:ext cx="9684516" cy="6483927"/>
          </a:xfrm>
        </p:spPr>
      </p:pic>
    </p:spTree>
    <p:extLst>
      <p:ext uri="{BB962C8B-B14F-4D97-AF65-F5344CB8AC3E}">
        <p14:creationId xmlns:p14="http://schemas.microsoft.com/office/powerpoint/2010/main" val="22496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50</Words>
  <Application>Microsoft Office PowerPoint</Application>
  <PresentationFormat>Широкоэкранный</PresentationFormat>
  <Paragraphs>13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«Сбор космонавтов»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9</cp:revision>
  <dcterms:created xsi:type="dcterms:W3CDTF">2021-04-14T15:52:33Z</dcterms:created>
  <dcterms:modified xsi:type="dcterms:W3CDTF">2021-04-17T20:29:55Z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1288326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