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9" r:id="rId4"/>
    <p:sldId id="286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9" r:id="rId18"/>
    <p:sldId id="280" r:id="rId19"/>
    <p:sldId id="282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6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C28796E-A24B-4F0E-9DB0-8E177B12E237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8D56B8-45CB-4410-9140-7D973768BB9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4429132"/>
            <a:ext cx="3200368" cy="1362075"/>
          </a:xfrm>
        </p:spPr>
        <p:txBody>
          <a:bodyPr>
            <a:noAutofit/>
          </a:bodyPr>
          <a:lstStyle/>
          <a:p>
            <a:r>
              <a:rPr lang="ru-RU" sz="2400" cap="none" dirty="0" smtClean="0">
                <a:solidFill>
                  <a:srgbClr val="C00000"/>
                </a:solidFill>
              </a:rPr>
              <a:t>Подготовил: </a:t>
            </a:r>
            <a:br>
              <a:rPr lang="ru-RU" sz="2400" cap="none" dirty="0" smtClean="0">
                <a:solidFill>
                  <a:srgbClr val="C00000"/>
                </a:solidFill>
              </a:rPr>
            </a:br>
            <a:r>
              <a:rPr lang="ru-RU" sz="2400" cap="none" dirty="0" smtClean="0">
                <a:solidFill>
                  <a:srgbClr val="C00000"/>
                </a:solidFill>
              </a:rPr>
              <a:t>воспитатель МБДОУ </a:t>
            </a:r>
            <a:br>
              <a:rPr lang="ru-RU" sz="2400" cap="none" dirty="0" smtClean="0">
                <a:solidFill>
                  <a:srgbClr val="C00000"/>
                </a:solidFill>
              </a:rPr>
            </a:br>
            <a:r>
              <a:rPr lang="ru-RU" sz="2400" cap="none" dirty="0" smtClean="0">
                <a:solidFill>
                  <a:srgbClr val="C00000"/>
                </a:solidFill>
              </a:rPr>
              <a:t>№3 «Солнышко»</a:t>
            </a:r>
            <a:br>
              <a:rPr lang="ru-RU" sz="2400" cap="none" dirty="0" smtClean="0">
                <a:solidFill>
                  <a:srgbClr val="C00000"/>
                </a:solidFill>
              </a:rPr>
            </a:br>
            <a:r>
              <a:rPr lang="ru-RU" sz="2400" cap="none" dirty="0">
                <a:solidFill>
                  <a:srgbClr val="C00000"/>
                </a:solidFill>
              </a:rPr>
              <a:t>Б</a:t>
            </a:r>
            <a:r>
              <a:rPr lang="ru-RU" sz="2400" cap="none" dirty="0" smtClean="0">
                <a:solidFill>
                  <a:srgbClr val="C00000"/>
                </a:solidFill>
              </a:rPr>
              <a:t>айгаринова </a:t>
            </a:r>
            <a:r>
              <a:rPr lang="ru-RU" sz="2400" cap="none" dirty="0">
                <a:solidFill>
                  <a:srgbClr val="C00000"/>
                </a:solidFill>
              </a:rPr>
              <a:t>О</a:t>
            </a:r>
            <a:r>
              <a:rPr lang="ru-RU" sz="2400" cap="none" dirty="0" smtClean="0">
                <a:solidFill>
                  <a:srgbClr val="C00000"/>
                </a:solidFill>
              </a:rPr>
              <a:t>.А.</a:t>
            </a:r>
            <a:endParaRPr lang="ru-RU" sz="2400" cap="none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642918"/>
            <a:ext cx="7772400" cy="150971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Мастер – класс</a:t>
            </a:r>
          </a:p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Тема «Волшебный мир </a:t>
            </a:r>
            <a:r>
              <a:rPr lang="ru-RU" sz="4800" b="1" dirty="0" err="1" smtClean="0">
                <a:solidFill>
                  <a:schemeClr val="tx1"/>
                </a:solidFill>
              </a:rPr>
              <a:t>вытынанки</a:t>
            </a:r>
            <a:r>
              <a:rPr lang="ru-RU" sz="4800" b="1" dirty="0" smtClean="0">
                <a:solidFill>
                  <a:schemeClr val="tx1"/>
                </a:solidFill>
              </a:rPr>
              <a:t>» </a:t>
            </a:r>
            <a:endParaRPr lang="ru-RU" sz="48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b6693f3ae7a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922669">
            <a:off x="682103" y="3468485"/>
            <a:ext cx="4212026" cy="3006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D:\DSCN056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571536" y="-857280"/>
            <a:ext cx="10523562" cy="7893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Documents and Settings\User\Рабочий стол\Новая папка (2)\IMG-20200109-WA0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353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Documents and Settings\User\Рабочий стол\Новая папка (2)\IMG-20200109-WA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4"/>
            <a:ext cx="9167834" cy="6868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Documents and Settings\User\Рабочий стол\Новая папка (2)\IMG-20200109-WA0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376" y="0"/>
            <a:ext cx="9429376" cy="7064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Documents and Settings\User\Рабочий стол\Новая папка (2)\IMG-20200109-WA0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96462" cy="7189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User\Рабочий стол\Новая папка (2)\IMG-20200109-WA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64" y="-742199"/>
            <a:ext cx="10144164" cy="76001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User\Рабочий стол\Новая папка (2)\IMG-20200109-WA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74" y="214290"/>
            <a:ext cx="10310842" cy="7725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Documents and Settings\User\Рабочий стол\Новая папка (2)\IMG-20200109-WA00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67172"/>
            <a:ext cx="4143372" cy="6490828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Новая папка (2)\IMG-20200109-WA00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29388"/>
            <a:ext cx="5000628" cy="6528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Documents and Settings\User\Рабочий стол\Новая папка (2)\IMG-20200109-WA00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611897"/>
            <a:ext cx="4746368" cy="6246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Documents and Settings\User\Рабочий стол\Новая папка (2)\IMG-20200109-WA00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785770"/>
            <a:ext cx="3415630" cy="6072230"/>
          </a:xfrm>
          <a:prstGeom prst="rect">
            <a:avLst/>
          </a:prstGeom>
          <a:noFill/>
        </p:spPr>
      </p:pic>
      <p:pic>
        <p:nvPicPr>
          <p:cNvPr id="3" name="Picture 2" descr="C:\Documents and Settings\User\Рабочий стол\Новая папка (2)\IMG-20200109-WA00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761956"/>
            <a:ext cx="3429024" cy="60960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643998" cy="5857916"/>
          </a:xfrm>
        </p:spPr>
        <p:txBody>
          <a:bodyPr>
            <a:normAutofit/>
          </a:bodyPr>
          <a:lstStyle/>
          <a:p>
            <a:r>
              <a:rPr lang="ru-RU" sz="4400" b="1" u="sng" dirty="0" smtClean="0">
                <a:solidFill>
                  <a:srgbClr val="C00000"/>
                </a:solidFill>
              </a:rPr>
              <a:t>Цель</a:t>
            </a:r>
            <a:r>
              <a:rPr lang="ru-RU" sz="4400" b="1" dirty="0" smtClean="0">
                <a:solidFill>
                  <a:srgbClr val="C00000"/>
                </a:solidFill>
              </a:rPr>
              <a:t>: </a:t>
            </a:r>
            <a:r>
              <a:rPr lang="ru-RU" sz="2400" b="1" dirty="0" smtClean="0">
                <a:solidFill>
                  <a:schemeClr val="tx1"/>
                </a:solidFill>
              </a:rPr>
              <a:t>дать представление о технике ажурного вырезания – «</a:t>
            </a:r>
            <a:r>
              <a:rPr lang="ru-RU" sz="2400" b="1" dirty="0" err="1" smtClean="0">
                <a:solidFill>
                  <a:schemeClr val="tx1"/>
                </a:solidFill>
              </a:rPr>
              <a:t>вытынанка</a:t>
            </a:r>
            <a:r>
              <a:rPr lang="ru-RU" sz="2400" b="1" dirty="0" smtClean="0">
                <a:solidFill>
                  <a:schemeClr val="tx1"/>
                </a:solidFill>
              </a:rPr>
              <a:t>»,  их видах и практическом применении в быту и повседневной жизни.</a:t>
            </a:r>
            <a:r>
              <a:rPr lang="ru-RU" b="1" u="sng" dirty="0" smtClean="0">
                <a:solidFill>
                  <a:srgbClr val="C00000"/>
                </a:solidFill>
              </a:rPr>
              <a:t/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sz="4400" b="1" u="sng" dirty="0" smtClean="0">
                <a:solidFill>
                  <a:srgbClr val="C00000"/>
                </a:solidFill>
              </a:rPr>
              <a:t>Задачи: </a:t>
            </a:r>
            <a:r>
              <a:rPr lang="ru-RU" sz="3200" b="1" dirty="0" smtClean="0">
                <a:solidFill>
                  <a:schemeClr val="tx1"/>
                </a:solidFill>
              </a:rPr>
              <a:t>-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формирование знаний и умений у дошкольников, о технике ажурного вырезания, поделок из бумаги.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- учить планировать и предвидеть результат работы, достигать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его. При необходимости вносить коррективы в первоначальный замысел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- развивать память, художественный вкус, изобретательность, пространственное изображение.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- воспитывать умение видеть и понимать прекрасное в окружающей действительности 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Documents and Settings\User\Рабочий стол\Новая папка (2)\IMG-20200109-WA00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428580"/>
            <a:ext cx="5822849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</a:rPr>
              <a:t>Актуальность: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данный </a:t>
            </a:r>
            <a:r>
              <a:rPr lang="ru-RU" sz="3200" b="1" dirty="0">
                <a:solidFill>
                  <a:schemeClr val="tx1"/>
                </a:solidFill>
              </a:rPr>
              <a:t>вид творчества обуславливается тем, что готовыми изделиями можно украсить свой интерьер, любимую вещь, оформить сказку, не прибегая  к </a:t>
            </a:r>
            <a:r>
              <a:rPr lang="ru-RU" sz="3200" b="1" dirty="0" smtClean="0">
                <a:solidFill>
                  <a:schemeClr val="tx1"/>
                </a:solidFill>
              </a:rPr>
              <a:t>дорогостоящим материалам</a:t>
            </a:r>
            <a:r>
              <a:rPr lang="ru-RU" sz="3200" b="1" dirty="0">
                <a:solidFill>
                  <a:schemeClr val="tx1"/>
                </a:solidFill>
              </a:rPr>
              <a:t>.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Также актуальность в том, что с помощью </a:t>
            </a:r>
            <a:r>
              <a:rPr lang="ru-RU" sz="3200" b="1" dirty="0" smtClean="0">
                <a:solidFill>
                  <a:schemeClr val="tx1"/>
                </a:solidFill>
              </a:rPr>
              <a:t>искусства </a:t>
            </a:r>
            <a:r>
              <a:rPr lang="ru-RU" sz="3200" b="1" dirty="0" err="1">
                <a:solidFill>
                  <a:schemeClr val="tx1"/>
                </a:solidFill>
              </a:rPr>
              <a:t>вытыкания</a:t>
            </a:r>
            <a:r>
              <a:rPr lang="ru-RU" sz="3200" b="1" dirty="0">
                <a:solidFill>
                  <a:schemeClr val="tx1"/>
                </a:solidFill>
              </a:rPr>
              <a:t>, развивается конструкторское, образное и пространственное мышление, художественно- эстетический вкус, мелкая моторика, глазомер и т.д.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8520114" cy="27963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Я чудо видала!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руках у ребят оживала бумага,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А если возьмем этот лист мы с тобой , сюжет из бумаги получим иной!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trafarety-i-shablony-dlya-vyrezaniya-na-novyy-god-svini-2019-na-okno-zerkalo-dver_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20926890">
            <a:off x="592040" y="3674321"/>
            <a:ext cx="4071610" cy="281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novogodnie-vytynanki-7-15-768x5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616057">
            <a:off x="4514416" y="3586686"/>
            <a:ext cx="4104784" cy="2928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:\IMG-20191228-WA00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1143000"/>
            <a:ext cx="10358510" cy="857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DSCN05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428792" y="0"/>
            <a:ext cx="11631484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DSCN05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1800" y="214314"/>
            <a:ext cx="14165049" cy="6643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D:\DSCN05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571536" y="-500090"/>
            <a:ext cx="10069983" cy="7553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D:\DSCN05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162</TotalTime>
  <Words>66</Words>
  <Application>Microsoft Office PowerPoint</Application>
  <PresentationFormat>Экран (4:3)</PresentationFormat>
  <Paragraphs>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Подготовил:  воспитатель МБДОУ  №3 «Солнышко» Байгаринова О.А.</vt:lpstr>
      <vt:lpstr>Цель: дать представление о технике ажурного вырезания – «вытынанка»,  их видах и практическом применении в быту и повседневной жизни. Задачи: - формирование знаний и умений у дошкольников, о технике ажурного вырезания, поделок из бумаги. - учить планировать и предвидеть результат работы, достигать его. При необходимости вносить коррективы в первоначальный замысел - развивать память, художественный вкус, изобретательность, пространственное изображение. - воспитывать умение видеть и понимать прекрасное в окружающей действительности .</vt:lpstr>
      <vt:lpstr>Актуальность: данный вид творчества обуславливается тем, что готовыми изделиями можно украсить свой интерьер, любимую вещь, оформить сказку, не прибегая  к дорогостоящим материалам. Также актуальность в том, что с помощью искусства вытыкания, развивается конструкторское, образное и пространственное мышление, художественно- эстетический вкус, мелкая моторика, глазомер и т.д.</vt:lpstr>
      <vt:lpstr>Я чудо видала! В руках у ребят оживала бумага,  А если возьмем этот лист мы с тобой , сюжет из бумаги получим иной!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20</cp:revision>
  <dcterms:created xsi:type="dcterms:W3CDTF">2020-01-09T12:02:45Z</dcterms:created>
  <dcterms:modified xsi:type="dcterms:W3CDTF">2021-04-18T08:12:18Z</dcterms:modified>
</cp:coreProperties>
</file>