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64" r:id="rId4"/>
    <p:sldId id="257" r:id="rId5"/>
    <p:sldId id="258" r:id="rId6"/>
    <p:sldId id="259" r:id="rId7"/>
    <p:sldId id="260" r:id="rId8"/>
    <p:sldId id="262" r:id="rId9"/>
    <p:sldId id="263" r:id="rId10"/>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439"/>
    <a:srgbClr val="FF0000"/>
    <a:srgbClr val="CCECFF"/>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4" d="100"/>
          <a:sy n="54" d="100"/>
        </p:scale>
        <p:origin x="-118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TextBox 7"/>
          <p:cNvSpPr txBox="1"/>
          <p:nvPr/>
        </p:nvSpPr>
        <p:spPr>
          <a:xfrm>
            <a:off x="1828800" y="3159125"/>
            <a:ext cx="457200" cy="1035050"/>
          </a:xfrm>
          <a:prstGeom prst="rect">
            <a:avLst/>
          </a:prstGeom>
          <a:noFill/>
        </p:spPr>
        <p:txBody>
          <a:bodyPr lIns="0" tIns="9144" rIns="0" bIns="9144" anchor="ctr">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rPr>
              <a:t>{</a:t>
            </a:r>
          </a:p>
        </p:txBody>
      </p:sp>
      <p:sp>
        <p:nvSpPr>
          <p:cNvPr id="2" name="Title 1"/>
          <p:cNvSpPr>
            <a:spLocks noGrp="1"/>
          </p:cNvSpPr>
          <p:nvPr>
            <p:ph type="ctrTitle"/>
          </p:nvPr>
        </p:nvSpPr>
        <p:spPr>
          <a:xfrm>
            <a:off x="777240" y="1219200"/>
            <a:ext cx="7543800" cy="2152650"/>
          </a:xfrm>
        </p:spPr>
        <p:txBody>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14"/>
          <p:cNvSpPr>
            <a:spLocks noGrp="1"/>
          </p:cNvSpPr>
          <p:nvPr>
            <p:ph type="dt" sz="half" idx="10"/>
          </p:nvPr>
        </p:nvSpPr>
        <p:spPr/>
        <p:txBody>
          <a:bodyPr/>
          <a:lstStyle>
            <a:lvl1pPr>
              <a:defRPr/>
            </a:lvl1pPr>
          </a:lstStyle>
          <a:p>
            <a:pPr>
              <a:defRPr/>
            </a:pPr>
            <a:fld id="{A1B6BB7A-07B4-4974-B21B-563D075626D5}" type="datetimeFigureOut">
              <a:rPr lang="ru-RU"/>
              <a:pPr>
                <a:defRPr/>
              </a:pPr>
              <a:t>18.04.2021</a:t>
            </a:fld>
            <a:endParaRPr lang="ru-RU"/>
          </a:p>
        </p:txBody>
      </p:sp>
      <p:sp>
        <p:nvSpPr>
          <p:cNvPr id="6" name="Slide Number Placeholder 15"/>
          <p:cNvSpPr>
            <a:spLocks noGrp="1"/>
          </p:cNvSpPr>
          <p:nvPr>
            <p:ph type="sldNum" sz="quarter" idx="11"/>
          </p:nvPr>
        </p:nvSpPr>
        <p:spPr/>
        <p:txBody>
          <a:bodyPr/>
          <a:lstStyle>
            <a:lvl1pPr>
              <a:defRPr/>
            </a:lvl1pPr>
          </a:lstStyle>
          <a:p>
            <a:pPr>
              <a:defRPr/>
            </a:pPr>
            <a:fld id="{BFD3AB22-B858-4DB3-859A-8D38424BF096}" type="slidenum">
              <a:rPr lang="ru-RU"/>
              <a:pPr>
                <a:defRPr/>
              </a:pPr>
              <a:t>‹#›</a:t>
            </a:fld>
            <a:endParaRPr lang="ru-RU"/>
          </a:p>
        </p:txBody>
      </p:sp>
      <p:sp>
        <p:nvSpPr>
          <p:cNvPr id="7"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7FB5DC4D-F190-4B06-B2E3-920CB39863BE}" type="datetimeFigureOut">
              <a:rPr lang="ru-RU"/>
              <a:pPr>
                <a:defRPr/>
              </a:pPr>
              <a:t>18.04.2021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B036928-6FC0-456B-8C6D-66A0AAB6F5C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9C72FAC8-A34F-4C81-BD62-97649038E2BE}" type="datetimeFigureOut">
              <a:rPr lang="ru-RU"/>
              <a:pPr>
                <a:defRPr/>
              </a:pPr>
              <a:t>18.04.2021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0610910D-1127-47D6-B6D7-47D1D997B22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fld id="{5B330B6F-0B4E-4B31-ADB4-8C842BCB3BED}" type="datetimeFigureOut">
              <a:rPr lang="ru-RU"/>
              <a:pPr>
                <a:defRPr/>
              </a:pPr>
              <a:t>18.04.2021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96834E0E-905F-4FB3-B0D0-44634EE104C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5" name="TextBox 7"/>
          <p:cNvSpPr txBox="1"/>
          <p:nvPr/>
        </p:nvSpPr>
        <p:spPr>
          <a:xfrm>
            <a:off x="4267200" y="4075113"/>
            <a:ext cx="457200" cy="1014412"/>
          </a:xfrm>
          <a:prstGeom prst="rect">
            <a:avLst/>
          </a:prstGeom>
          <a:noFill/>
        </p:spPr>
        <p:txBody>
          <a:bodyPr lIns="0" tIns="0" rIns="0" bIns="0">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rPr>
              <a:t>{</a:t>
            </a:r>
          </a:p>
        </p:txBody>
      </p:sp>
      <p:sp>
        <p:nvSpPr>
          <p:cNvPr id="3" name="Text Placeholder 2"/>
          <p:cNvSpPr>
            <a:spLocks noGrp="1"/>
          </p:cNvSpPr>
          <p:nvPr>
            <p:ph type="body" idx="1"/>
          </p:nvPr>
        </p:nvSpPr>
        <p:spPr>
          <a:xfrm>
            <a:off x="4572000" y="4267368"/>
            <a:ext cx="37338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
        <p:nvSpPr>
          <p:cNvPr id="6" name="Date Placeholder 11"/>
          <p:cNvSpPr>
            <a:spLocks noGrp="1"/>
          </p:cNvSpPr>
          <p:nvPr>
            <p:ph type="dt" sz="half" idx="10"/>
          </p:nvPr>
        </p:nvSpPr>
        <p:spPr/>
        <p:txBody>
          <a:bodyPr/>
          <a:lstStyle>
            <a:lvl1pPr>
              <a:defRPr/>
            </a:lvl1pPr>
          </a:lstStyle>
          <a:p>
            <a:pPr>
              <a:defRPr/>
            </a:pPr>
            <a:fld id="{C79D5640-2D59-41ED-B3E8-F8C10AD0CD6D}" type="datetimeFigureOut">
              <a:rPr lang="ru-RU"/>
              <a:pPr>
                <a:defRPr/>
              </a:pPr>
              <a:t>18.04.2021</a:t>
            </a:fld>
            <a:endParaRPr lang="ru-RU"/>
          </a:p>
        </p:txBody>
      </p:sp>
      <p:sp>
        <p:nvSpPr>
          <p:cNvPr id="7" name="Slide Number Placeholder 12"/>
          <p:cNvSpPr>
            <a:spLocks noGrp="1"/>
          </p:cNvSpPr>
          <p:nvPr>
            <p:ph type="sldNum" sz="quarter" idx="11"/>
          </p:nvPr>
        </p:nvSpPr>
        <p:spPr/>
        <p:txBody>
          <a:bodyPr/>
          <a:lstStyle>
            <a:lvl1pPr>
              <a:defRPr/>
            </a:lvl1pPr>
          </a:lstStyle>
          <a:p>
            <a:pPr>
              <a:defRPr/>
            </a:pPr>
            <a:fld id="{3E606131-1887-42FC-BA85-3CD5C41CE7F1}" type="slidenum">
              <a:rPr lang="ru-RU"/>
              <a:pPr>
                <a:defRPr/>
              </a:pPr>
              <a:t>‹#›</a:t>
            </a:fld>
            <a:endParaRPr lang="ru-RU"/>
          </a:p>
        </p:txBody>
      </p:sp>
      <p:sp>
        <p:nvSpPr>
          <p:cNvPr id="8" name="Footer Placeholder 13"/>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Date Placeholder 3"/>
          <p:cNvSpPr>
            <a:spLocks noGrp="1"/>
          </p:cNvSpPr>
          <p:nvPr>
            <p:ph type="dt" sz="half" idx="15"/>
          </p:nvPr>
        </p:nvSpPr>
        <p:spPr/>
        <p:txBody>
          <a:bodyPr/>
          <a:lstStyle>
            <a:lvl1pPr>
              <a:defRPr/>
            </a:lvl1pPr>
          </a:lstStyle>
          <a:p>
            <a:pPr>
              <a:defRPr/>
            </a:pPr>
            <a:fld id="{1F7B8AA2-AE02-408F-9D15-2B220A11DC91}" type="datetimeFigureOut">
              <a:rPr lang="ru-RU"/>
              <a:pPr>
                <a:defRPr/>
              </a:pPr>
              <a:t>18.04.2021</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24ACC138-3CB7-4EC8-86C6-1A210AE313D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TextBox 12"/>
          <p:cNvSpPr txBox="1"/>
          <p:nvPr/>
        </p:nvSpPr>
        <p:spPr>
          <a:xfrm>
            <a:off x="1057275"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p>
        </p:txBody>
      </p:sp>
      <p:sp>
        <p:nvSpPr>
          <p:cNvPr id="8" name="TextBox 17"/>
          <p:cNvSpPr txBox="1"/>
          <p:nvPr/>
        </p:nvSpPr>
        <p:spPr>
          <a:xfrm>
            <a:off x="4779963"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p>
        </p:txBody>
      </p:sp>
      <p:sp>
        <p:nvSpPr>
          <p:cNvPr id="3" name="Text Placeholder 2"/>
          <p:cNvSpPr>
            <a:spLocks noGrp="1"/>
          </p:cNvSpPr>
          <p:nvPr>
            <p:ph type="body" idx="1"/>
          </p:nvPr>
        </p:nvSpPr>
        <p:spPr>
          <a:xfrm>
            <a:off x="134112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9" name="Date Placeholder 13"/>
          <p:cNvSpPr>
            <a:spLocks noGrp="1"/>
          </p:cNvSpPr>
          <p:nvPr>
            <p:ph type="dt" sz="half" idx="10"/>
          </p:nvPr>
        </p:nvSpPr>
        <p:spPr/>
        <p:txBody>
          <a:bodyPr/>
          <a:lstStyle>
            <a:lvl1pPr>
              <a:defRPr/>
            </a:lvl1pPr>
          </a:lstStyle>
          <a:p>
            <a:pPr>
              <a:defRPr/>
            </a:pPr>
            <a:fld id="{965526C1-6D0F-4E48-BCB2-26AAD7184289}" type="datetimeFigureOut">
              <a:rPr lang="ru-RU"/>
              <a:pPr>
                <a:defRPr/>
              </a:pPr>
              <a:t>18.04.2021</a:t>
            </a:fld>
            <a:endParaRPr lang="ru-RU"/>
          </a:p>
        </p:txBody>
      </p:sp>
      <p:sp>
        <p:nvSpPr>
          <p:cNvPr id="10" name="Slide Number Placeholder 14"/>
          <p:cNvSpPr>
            <a:spLocks noGrp="1"/>
          </p:cNvSpPr>
          <p:nvPr>
            <p:ph type="sldNum" sz="quarter" idx="11"/>
          </p:nvPr>
        </p:nvSpPr>
        <p:spPr/>
        <p:txBody>
          <a:bodyPr/>
          <a:lstStyle>
            <a:lvl1pPr>
              <a:defRPr/>
            </a:lvl1pPr>
          </a:lstStyle>
          <a:p>
            <a:pPr>
              <a:defRPr/>
            </a:pPr>
            <a:fld id="{196863E6-1B9F-4610-A414-7C8494242F07}" type="slidenum">
              <a:rPr lang="ru-RU"/>
              <a:pPr>
                <a:defRPr/>
              </a:pPr>
              <a:t>‹#›</a:t>
            </a:fld>
            <a:endParaRPr lang="ru-RU"/>
          </a:p>
        </p:txBody>
      </p:sp>
      <p:sp>
        <p:nvSpPr>
          <p:cNvPr id="11" name="Footer Placeholder 15"/>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DCC4676E-4071-4FC6-8120-14E53C8C9DE7}" type="datetimeFigureOut">
              <a:rPr lang="ru-RU"/>
              <a:pPr>
                <a:defRPr/>
              </a:pPr>
              <a:t>18.04.2021</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1F18B860-5E29-40B1-92F5-1ACD562A858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AED80D1-406F-40D2-988F-8882B45ADC87}" type="datetimeFigureOut">
              <a:rPr lang="ru-RU"/>
              <a:pPr>
                <a:defRPr/>
              </a:pPr>
              <a:t>18.04.2021</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670B2C70-8EC6-4817-BA00-247AF5EA67B5}"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TextBox 8"/>
          <p:cNvSpPr txBox="1"/>
          <p:nvPr/>
        </p:nvSpPr>
        <p:spPr>
          <a:xfrm>
            <a:off x="5329238" y="1774825"/>
            <a:ext cx="457200" cy="1230313"/>
          </a:xfrm>
          <a:prstGeom prst="rect">
            <a:avLst/>
          </a:prstGeom>
          <a:noFill/>
        </p:spPr>
        <p:txBody>
          <a:bodyPr lIns="0" tIns="0" rIns="0" bIns="0">
            <a:spAutoFit/>
          </a:bodyPr>
          <a:lstStyle/>
          <a:p>
            <a:pPr fontAlgn="auto">
              <a:spcBef>
                <a:spcPts val="0"/>
              </a:spcBef>
              <a:spcAft>
                <a:spcPts val="0"/>
              </a:spcAft>
              <a:defRPr/>
            </a:pPr>
            <a:r>
              <a:rPr lang="en-US" sz="8000" dirty="0">
                <a:effectLst>
                  <a:outerShdw blurRad="38100" dist="38100" dir="2700000" algn="tl">
                    <a:srgbClr val="000000">
                      <a:alpha val="43137"/>
                    </a:srgbClr>
                  </a:outerShdw>
                </a:effectLst>
                <a:latin typeface="+mn-lt"/>
              </a:rPr>
              <a:t>{</a:t>
            </a:r>
          </a:p>
        </p:txBody>
      </p:sp>
      <p:sp>
        <p:nvSpPr>
          <p:cNvPr id="3" name="Content Placeholder 2"/>
          <p:cNvSpPr>
            <a:spLocks noGrp="1"/>
          </p:cNvSpPr>
          <p:nvPr>
            <p:ph idx="1"/>
          </p:nvPr>
        </p:nvSpPr>
        <p:spPr>
          <a:xfrm>
            <a:off x="838200" y="685801"/>
            <a:ext cx="43434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Title 17"/>
          <p:cNvSpPr>
            <a:spLocks noGrp="1"/>
          </p:cNvSpPr>
          <p:nvPr>
            <p:ph type="title"/>
          </p:nvPr>
        </p:nvSpPr>
        <p:spPr/>
        <p:txBody>
          <a:bodyPr/>
          <a:lstStyle/>
          <a:p>
            <a:r>
              <a:rPr lang="ru-RU" smtClean="0"/>
              <a:t>Образец заголовка</a:t>
            </a:r>
            <a:endParaRPr lang="en-US" dirty="0"/>
          </a:p>
        </p:txBody>
      </p:sp>
      <p:sp>
        <p:nvSpPr>
          <p:cNvPr id="6" name="Date Placeholder 14"/>
          <p:cNvSpPr>
            <a:spLocks noGrp="1"/>
          </p:cNvSpPr>
          <p:nvPr>
            <p:ph type="dt" sz="half" idx="10"/>
          </p:nvPr>
        </p:nvSpPr>
        <p:spPr/>
        <p:txBody>
          <a:bodyPr/>
          <a:lstStyle>
            <a:lvl1pPr>
              <a:defRPr/>
            </a:lvl1pPr>
          </a:lstStyle>
          <a:p>
            <a:pPr>
              <a:defRPr/>
            </a:pPr>
            <a:fld id="{79605059-EC8D-440D-916B-9C0C8C13B6B2}" type="datetimeFigureOut">
              <a:rPr lang="ru-RU"/>
              <a:pPr>
                <a:defRPr/>
              </a:pPr>
              <a:t>18.04.2021</a:t>
            </a:fld>
            <a:endParaRPr lang="ru-RU"/>
          </a:p>
        </p:txBody>
      </p:sp>
      <p:sp>
        <p:nvSpPr>
          <p:cNvPr id="7" name="Slide Number Placeholder 15"/>
          <p:cNvSpPr>
            <a:spLocks noGrp="1"/>
          </p:cNvSpPr>
          <p:nvPr>
            <p:ph type="sldNum" sz="quarter" idx="11"/>
          </p:nvPr>
        </p:nvSpPr>
        <p:spPr/>
        <p:txBody>
          <a:bodyPr/>
          <a:lstStyle>
            <a:lvl1pPr>
              <a:defRPr/>
            </a:lvl1pPr>
          </a:lstStyle>
          <a:p>
            <a:pPr>
              <a:defRPr/>
            </a:pPr>
            <a:fld id="{7620DBE9-DBF4-449E-A17A-BDBDAF9D4FEE}" type="slidenum">
              <a:rPr lang="ru-RU"/>
              <a:pPr>
                <a:defRPr/>
              </a:pPr>
              <a:t>‹#›</a:t>
            </a:fld>
            <a:endParaRPr lang="ru-RU"/>
          </a:p>
        </p:txBody>
      </p:sp>
      <p:sp>
        <p:nvSpPr>
          <p:cNvPr id="8"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TextBox 8"/>
          <p:cNvSpPr txBox="1"/>
          <p:nvPr/>
        </p:nvSpPr>
        <p:spPr>
          <a:xfrm>
            <a:off x="2435225" y="3332163"/>
            <a:ext cx="457200" cy="922337"/>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p>
        </p:txBody>
      </p:sp>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2743200" y="3453047"/>
            <a:ext cx="50292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6" name="Date Placeholder 12"/>
          <p:cNvSpPr>
            <a:spLocks noGrp="1"/>
          </p:cNvSpPr>
          <p:nvPr>
            <p:ph type="dt" sz="half" idx="10"/>
          </p:nvPr>
        </p:nvSpPr>
        <p:spPr/>
        <p:txBody>
          <a:bodyPr/>
          <a:lstStyle>
            <a:lvl1pPr>
              <a:defRPr/>
            </a:lvl1pPr>
          </a:lstStyle>
          <a:p>
            <a:pPr>
              <a:defRPr/>
            </a:pPr>
            <a:fld id="{9F346334-C34A-40A8-A0DF-8E1C5E3F4707}" type="datetimeFigureOut">
              <a:rPr lang="ru-RU"/>
              <a:pPr>
                <a:defRPr/>
              </a:pPr>
              <a:t>18.04.2021</a:t>
            </a:fld>
            <a:endParaRPr lang="ru-RU"/>
          </a:p>
        </p:txBody>
      </p:sp>
      <p:sp>
        <p:nvSpPr>
          <p:cNvPr id="7" name="Slide Number Placeholder 13"/>
          <p:cNvSpPr>
            <a:spLocks noGrp="1"/>
          </p:cNvSpPr>
          <p:nvPr>
            <p:ph type="sldNum" sz="quarter" idx="11"/>
          </p:nvPr>
        </p:nvSpPr>
        <p:spPr/>
        <p:txBody>
          <a:bodyPr/>
          <a:lstStyle>
            <a:lvl1pPr>
              <a:defRPr/>
            </a:lvl1pPr>
          </a:lstStyle>
          <a:p>
            <a:pPr>
              <a:defRPr/>
            </a:pPr>
            <a:fld id="{5B63CB31-96D1-480A-96BB-EACCF17BA990}" type="slidenum">
              <a:rPr lang="ru-RU"/>
              <a:pPr>
                <a:defRPr/>
              </a:pPr>
              <a:t>‹#›</a:t>
            </a:fld>
            <a:endParaRPr lang="ru-RU"/>
          </a:p>
        </p:txBody>
      </p:sp>
      <p:sp>
        <p:nvSpPr>
          <p:cNvPr id="8" name="Footer Placeholder 14"/>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777875"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0"/>
            <a:ext cx="6096000" cy="365760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fontAlgn="auto">
              <a:spcBef>
                <a:spcPts val="0"/>
              </a:spcBef>
              <a:spcAft>
                <a:spcPts val="0"/>
              </a:spcAft>
              <a:defRPr sz="1100">
                <a:solidFill>
                  <a:schemeClr val="tx1">
                    <a:alpha val="60000"/>
                  </a:schemeClr>
                </a:solidFill>
                <a:effectLst/>
                <a:latin typeface="+mn-lt"/>
              </a:defRPr>
            </a:lvl1pPr>
          </a:lstStyle>
          <a:p>
            <a:pPr>
              <a:defRPr/>
            </a:pPr>
            <a:fld id="{F637FC1A-2B1D-41BB-876D-E72601352E32}" type="datetimeFigureOut">
              <a:rPr lang="ru-RU"/>
              <a:pPr>
                <a:defRPr/>
              </a:pPr>
              <a:t>18.04.2021</a:t>
            </a:fld>
            <a:endParaRPr lang="ru-RU"/>
          </a:p>
        </p:txBody>
      </p:sp>
      <p:sp>
        <p:nvSpPr>
          <p:cNvPr id="5" name="Footer Placeholder 4"/>
          <p:cNvSpPr>
            <a:spLocks noGrp="1"/>
          </p:cNvSpPr>
          <p:nvPr>
            <p:ph type="ftr" sz="quarter" idx="3"/>
          </p:nvPr>
        </p:nvSpPr>
        <p:spPr>
          <a:xfrm>
            <a:off x="822325" y="6154738"/>
            <a:ext cx="4572000" cy="365125"/>
          </a:xfrm>
          <a:prstGeom prst="rect">
            <a:avLst/>
          </a:prstGeom>
        </p:spPr>
        <p:txBody>
          <a:bodyPr vert="horz" lIns="91440" tIns="45720" rIns="91440" bIns="45720" rtlCol="0" anchor="t"/>
          <a:lstStyle>
            <a:lvl1pPr algn="l" fontAlgn="auto">
              <a:spcBef>
                <a:spcPts val="0"/>
              </a:spcBef>
              <a:spcAft>
                <a:spcPts val="0"/>
              </a:spcAft>
              <a:defRPr sz="1100">
                <a:solidFill>
                  <a:schemeClr val="tx1">
                    <a:alpha val="60000"/>
                  </a:schemeClr>
                </a:solidFill>
                <a:effectLst/>
                <a:latin typeface="+mn-lt"/>
              </a:defRPr>
            </a:lvl1pPr>
          </a:lstStyle>
          <a:p>
            <a:pPr>
              <a:defRPr/>
            </a:pPr>
            <a:endParaRPr lang="ru-RU"/>
          </a:p>
        </p:txBody>
      </p:sp>
      <p:sp>
        <p:nvSpPr>
          <p:cNvPr id="6" name="Slide Number Placeholder 5"/>
          <p:cNvSpPr>
            <a:spLocks noGrp="1"/>
          </p:cNvSpPr>
          <p:nvPr>
            <p:ph type="sldNum" sz="quarter" idx="4"/>
          </p:nvPr>
        </p:nvSpPr>
        <p:spPr>
          <a:xfrm>
            <a:off x="822325" y="5842000"/>
            <a:ext cx="2133600" cy="304800"/>
          </a:xfrm>
          <a:prstGeom prst="rect">
            <a:avLst/>
          </a:prstGeom>
        </p:spPr>
        <p:txBody>
          <a:bodyPr vert="horz" lIns="91440" tIns="45720" rIns="91440" bIns="9144" rtlCol="0" anchor="b"/>
          <a:lstStyle>
            <a:lvl1pPr algn="l" fontAlgn="auto">
              <a:spcBef>
                <a:spcPts val="0"/>
              </a:spcBef>
              <a:spcAft>
                <a:spcPts val="0"/>
              </a:spcAft>
              <a:defRPr sz="1600">
                <a:solidFill>
                  <a:schemeClr val="tx1">
                    <a:alpha val="60000"/>
                  </a:schemeClr>
                </a:solidFill>
                <a:effectLst/>
                <a:latin typeface="+mn-lt"/>
              </a:defRPr>
            </a:lvl1pPr>
          </a:lstStyle>
          <a:p>
            <a:pPr>
              <a:defRPr/>
            </a:pPr>
            <a:fld id="{4F047761-A4A0-4ECD-8ABE-F46C064FECCB}"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xStyles>
    <p:titleStyle>
      <a:lvl1pPr algn="l" rtl="0" eaLnBrk="0" fontAlgn="base" hangingPunct="0">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4900">
          <a:solidFill>
            <a:schemeClr val="tx1"/>
          </a:solidFill>
          <a:latin typeface="Palatino Linotype" pitchFamily="18" charset="0"/>
        </a:defRPr>
      </a:lvl2pPr>
      <a:lvl3pPr algn="l" rtl="0" eaLnBrk="0" fontAlgn="base" hangingPunct="0">
        <a:spcBef>
          <a:spcPct val="0"/>
        </a:spcBef>
        <a:spcAft>
          <a:spcPct val="0"/>
        </a:spcAft>
        <a:defRPr sz="4900">
          <a:solidFill>
            <a:schemeClr val="tx1"/>
          </a:solidFill>
          <a:latin typeface="Palatino Linotype" pitchFamily="18" charset="0"/>
        </a:defRPr>
      </a:lvl3pPr>
      <a:lvl4pPr algn="l" rtl="0" eaLnBrk="0" fontAlgn="base" hangingPunct="0">
        <a:spcBef>
          <a:spcPct val="0"/>
        </a:spcBef>
        <a:spcAft>
          <a:spcPct val="0"/>
        </a:spcAft>
        <a:defRPr sz="4900">
          <a:solidFill>
            <a:schemeClr val="tx1"/>
          </a:solidFill>
          <a:latin typeface="Palatino Linotype" pitchFamily="18" charset="0"/>
        </a:defRPr>
      </a:lvl4pPr>
      <a:lvl5pPr algn="l" rtl="0" eaLnBrk="0" fontAlgn="base" hangingPunct="0">
        <a:spcBef>
          <a:spcPct val="0"/>
        </a:spcBef>
        <a:spcAft>
          <a:spcPct val="0"/>
        </a:spcAft>
        <a:defRPr sz="4900">
          <a:solidFill>
            <a:schemeClr val="tx1"/>
          </a:solidFill>
          <a:latin typeface="Palatino Linotype"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eaLnBrk="0" fontAlgn="base" hangingPunct="0">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39763" indent="-255588" algn="l" rtl="0" eaLnBrk="0" fontAlgn="base" hangingPunct="0">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4888" indent="-255588" algn="l" rtl="0" eaLnBrk="0" fontAlgn="base" hangingPunct="0">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5588" algn="l" rtl="0" eaLnBrk="0" fontAlgn="base" hangingPunct="0">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4650" indent="-255588" algn="l" rtl="0" eaLnBrk="0" fontAlgn="base" hangingPunct="0">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ÐÐ°ÑÑÐ¸Ð½ÐºÐ¸ Ð¿Ð¾ Ð·Ð°Ð¿ÑÐ¾ÑÑ Ð½Ð¾Ð²ÑÐ¹ Ð³Ð¾Ð´ ÑÐ¾Ð½ Ð´Ð»Ñ Ð¿ÑÐµÐ·ÐµÐ½ÑÐ°ÑÐ¸Ð¸"/>
          <p:cNvPicPr>
            <a:picLocks noGrp="1" noChangeAspect="1" noChangeArrowheads="1"/>
          </p:cNvPicPr>
          <p:nvPr>
            <p:ph type="pic" idx="1"/>
          </p:nvPr>
        </p:nvPicPr>
        <p:blipFill>
          <a:blip r:embed="rId2"/>
          <a:srcRect/>
          <a:stretch>
            <a:fillRect/>
          </a:stretch>
        </p:blipFill>
        <p:spPr bwMode="auto">
          <a:xfrm>
            <a:off x="6350" y="-6350"/>
            <a:ext cx="9137650" cy="6864350"/>
          </a:xfrm>
          <a:effectLst>
            <a:outerShdw dist="317500" dir="5400000" sx="89999" sy="-19000" rotWithShape="0">
              <a:srgbClr val="000000">
                <a:alpha val="14999"/>
              </a:srgbClr>
            </a:outerShdw>
          </a:effectLst>
        </p:spPr>
      </p:pic>
      <p:pic>
        <p:nvPicPr>
          <p:cNvPr id="13314" name="Заголовок 1"/>
          <p:cNvPicPr>
            <a:picLocks noGrp="1" noChangeArrowheads="1"/>
          </p:cNvPicPr>
          <p:nvPr>
            <p:ph type="title" idx="4294967295"/>
          </p:nvPr>
        </p:nvPicPr>
        <p:blipFill>
          <a:blip r:embed="rId3"/>
          <a:srcRect/>
          <a:stretch>
            <a:fillRect/>
          </a:stretch>
        </p:blipFill>
        <p:spPr bwMode="auto">
          <a:xfrm>
            <a:off x="0" y="333375"/>
            <a:ext cx="7810500" cy="3743325"/>
          </a:xfrm>
          <a:ln>
            <a:solidFill>
              <a:srgbClr val="CCFFCC"/>
            </a:solidFill>
            <a:miter lim="800000"/>
            <a:headEnd/>
            <a:tailEnd/>
          </a:ln>
        </p:spPr>
      </p:pic>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descr="1"/>
          <p:cNvPicPr>
            <a:picLocks noChangeAspect="1" noChangeArrowheads="1"/>
          </p:cNvPicPr>
          <p:nvPr/>
        </p:nvPicPr>
        <p:blipFill>
          <a:blip r:embed="rId2"/>
          <a:srcRect/>
          <a:stretch>
            <a:fillRect/>
          </a:stretch>
        </p:blipFill>
        <p:spPr bwMode="auto">
          <a:xfrm>
            <a:off x="0" y="4868863"/>
            <a:ext cx="1477963" cy="1812925"/>
          </a:xfrm>
          <a:prstGeom prst="rect">
            <a:avLst/>
          </a:prstGeom>
          <a:noFill/>
          <a:ln w="9525">
            <a:noFill/>
            <a:miter lim="800000"/>
            <a:headEnd/>
            <a:tailEnd/>
          </a:ln>
        </p:spPr>
      </p:pic>
      <p:grpSp>
        <p:nvGrpSpPr>
          <p:cNvPr id="14338" name="Group 3"/>
          <p:cNvGrpSpPr>
            <a:grpSpLocks/>
          </p:cNvGrpSpPr>
          <p:nvPr/>
        </p:nvGrpSpPr>
        <p:grpSpPr bwMode="auto">
          <a:xfrm>
            <a:off x="0" y="0"/>
            <a:ext cx="9321800" cy="665163"/>
            <a:chOff x="0" y="0"/>
            <a:chExt cx="5872" cy="419"/>
          </a:xfrm>
        </p:grpSpPr>
        <p:pic>
          <p:nvPicPr>
            <p:cNvPr id="14348" name="Picture 4" descr="02aced7a6906"/>
            <p:cNvPicPr>
              <a:picLocks noChangeAspect="1" noChangeArrowheads="1"/>
            </p:cNvPicPr>
            <p:nvPr/>
          </p:nvPicPr>
          <p:blipFill>
            <a:blip r:embed="rId3"/>
            <a:srcRect/>
            <a:stretch>
              <a:fillRect/>
            </a:stretch>
          </p:blipFill>
          <p:spPr bwMode="auto">
            <a:xfrm>
              <a:off x="0" y="0"/>
              <a:ext cx="860" cy="419"/>
            </a:xfrm>
            <a:prstGeom prst="rect">
              <a:avLst/>
            </a:prstGeom>
            <a:noFill/>
            <a:ln w="9525">
              <a:noFill/>
              <a:miter lim="800000"/>
              <a:headEnd/>
              <a:tailEnd/>
            </a:ln>
          </p:spPr>
        </p:pic>
        <p:pic>
          <p:nvPicPr>
            <p:cNvPr id="14349" name="Picture 5" descr="02aced7a6906"/>
            <p:cNvPicPr>
              <a:picLocks noChangeAspect="1" noChangeArrowheads="1"/>
            </p:cNvPicPr>
            <p:nvPr/>
          </p:nvPicPr>
          <p:blipFill>
            <a:blip r:embed="rId3"/>
            <a:srcRect/>
            <a:stretch>
              <a:fillRect/>
            </a:stretch>
          </p:blipFill>
          <p:spPr bwMode="auto">
            <a:xfrm>
              <a:off x="839" y="0"/>
              <a:ext cx="860" cy="419"/>
            </a:xfrm>
            <a:prstGeom prst="rect">
              <a:avLst/>
            </a:prstGeom>
            <a:noFill/>
            <a:ln w="9525">
              <a:noFill/>
              <a:miter lim="800000"/>
              <a:headEnd/>
              <a:tailEnd/>
            </a:ln>
          </p:spPr>
        </p:pic>
        <p:pic>
          <p:nvPicPr>
            <p:cNvPr id="14350" name="Picture 6" descr="02aced7a6906"/>
            <p:cNvPicPr>
              <a:picLocks noChangeAspect="1" noChangeArrowheads="1"/>
            </p:cNvPicPr>
            <p:nvPr/>
          </p:nvPicPr>
          <p:blipFill>
            <a:blip r:embed="rId3"/>
            <a:srcRect/>
            <a:stretch>
              <a:fillRect/>
            </a:stretch>
          </p:blipFill>
          <p:spPr bwMode="auto">
            <a:xfrm>
              <a:off x="1678" y="0"/>
              <a:ext cx="860" cy="419"/>
            </a:xfrm>
            <a:prstGeom prst="rect">
              <a:avLst/>
            </a:prstGeom>
            <a:noFill/>
            <a:ln w="9525">
              <a:noFill/>
              <a:miter lim="800000"/>
              <a:headEnd/>
              <a:tailEnd/>
            </a:ln>
          </p:spPr>
        </p:pic>
        <p:pic>
          <p:nvPicPr>
            <p:cNvPr id="14351" name="Picture 7" descr="02aced7a6906"/>
            <p:cNvPicPr>
              <a:picLocks noChangeAspect="1" noChangeArrowheads="1"/>
            </p:cNvPicPr>
            <p:nvPr/>
          </p:nvPicPr>
          <p:blipFill>
            <a:blip r:embed="rId3"/>
            <a:srcRect/>
            <a:stretch>
              <a:fillRect/>
            </a:stretch>
          </p:blipFill>
          <p:spPr bwMode="auto">
            <a:xfrm>
              <a:off x="2517" y="0"/>
              <a:ext cx="860" cy="419"/>
            </a:xfrm>
            <a:prstGeom prst="rect">
              <a:avLst/>
            </a:prstGeom>
            <a:noFill/>
            <a:ln w="9525">
              <a:noFill/>
              <a:miter lim="800000"/>
              <a:headEnd/>
              <a:tailEnd/>
            </a:ln>
          </p:spPr>
        </p:pic>
        <p:pic>
          <p:nvPicPr>
            <p:cNvPr id="14352" name="Picture 8" descr="02aced7a6906"/>
            <p:cNvPicPr>
              <a:picLocks noChangeAspect="1" noChangeArrowheads="1"/>
            </p:cNvPicPr>
            <p:nvPr/>
          </p:nvPicPr>
          <p:blipFill>
            <a:blip r:embed="rId3"/>
            <a:srcRect/>
            <a:stretch>
              <a:fillRect/>
            </a:stretch>
          </p:blipFill>
          <p:spPr bwMode="auto">
            <a:xfrm>
              <a:off x="3334" y="0"/>
              <a:ext cx="860" cy="419"/>
            </a:xfrm>
            <a:prstGeom prst="rect">
              <a:avLst/>
            </a:prstGeom>
            <a:noFill/>
            <a:ln w="9525">
              <a:noFill/>
              <a:miter lim="800000"/>
              <a:headEnd/>
              <a:tailEnd/>
            </a:ln>
          </p:spPr>
        </p:pic>
        <p:pic>
          <p:nvPicPr>
            <p:cNvPr id="14353" name="Picture 9" descr="02aced7a6906"/>
            <p:cNvPicPr>
              <a:picLocks noChangeAspect="1" noChangeArrowheads="1"/>
            </p:cNvPicPr>
            <p:nvPr/>
          </p:nvPicPr>
          <p:blipFill>
            <a:blip r:embed="rId3"/>
            <a:srcRect/>
            <a:stretch>
              <a:fillRect/>
            </a:stretch>
          </p:blipFill>
          <p:spPr bwMode="auto">
            <a:xfrm>
              <a:off x="4173" y="0"/>
              <a:ext cx="860" cy="419"/>
            </a:xfrm>
            <a:prstGeom prst="rect">
              <a:avLst/>
            </a:prstGeom>
            <a:noFill/>
            <a:ln w="9525">
              <a:noFill/>
              <a:miter lim="800000"/>
              <a:headEnd/>
              <a:tailEnd/>
            </a:ln>
          </p:spPr>
        </p:pic>
        <p:pic>
          <p:nvPicPr>
            <p:cNvPr id="14354" name="Picture 10" descr="02aced7a6906"/>
            <p:cNvPicPr>
              <a:picLocks noChangeAspect="1" noChangeArrowheads="1"/>
            </p:cNvPicPr>
            <p:nvPr/>
          </p:nvPicPr>
          <p:blipFill>
            <a:blip r:embed="rId3"/>
            <a:srcRect/>
            <a:stretch>
              <a:fillRect/>
            </a:stretch>
          </p:blipFill>
          <p:spPr bwMode="auto">
            <a:xfrm>
              <a:off x="5012" y="0"/>
              <a:ext cx="860" cy="419"/>
            </a:xfrm>
            <a:prstGeom prst="rect">
              <a:avLst/>
            </a:prstGeom>
            <a:noFill/>
            <a:ln w="9525">
              <a:noFill/>
              <a:miter lim="800000"/>
              <a:headEnd/>
              <a:tailEnd/>
            </a:ln>
          </p:spPr>
        </p:pic>
      </p:grpSp>
      <p:pic>
        <p:nvPicPr>
          <p:cNvPr id="14339" name="Picture 11"/>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sp>
        <p:nvSpPr>
          <p:cNvPr id="14340" name="Oval 12"/>
          <p:cNvSpPr>
            <a:spLocks noChangeArrowheads="1"/>
          </p:cNvSpPr>
          <p:nvPr/>
        </p:nvSpPr>
        <p:spPr bwMode="auto">
          <a:xfrm>
            <a:off x="395288" y="765175"/>
            <a:ext cx="3240087" cy="1295400"/>
          </a:xfrm>
          <a:prstGeom prst="ellipse">
            <a:avLst/>
          </a:prstGeom>
          <a:solidFill>
            <a:schemeClr val="accent1"/>
          </a:solidFill>
          <a:ln w="9525">
            <a:solidFill>
              <a:schemeClr val="tx1"/>
            </a:solidFill>
            <a:round/>
            <a:headEnd/>
            <a:tailEnd/>
          </a:ln>
        </p:spPr>
        <p:txBody>
          <a:bodyPr wrap="none" anchor="ctr"/>
          <a:lstStyle/>
          <a:p>
            <a:r>
              <a:rPr lang="ru-RU"/>
              <a:t>History of the holiday  </a:t>
            </a:r>
          </a:p>
        </p:txBody>
      </p:sp>
      <p:sp>
        <p:nvSpPr>
          <p:cNvPr id="14341" name="Oval 13"/>
          <p:cNvSpPr>
            <a:spLocks noChangeArrowheads="1"/>
          </p:cNvSpPr>
          <p:nvPr/>
        </p:nvSpPr>
        <p:spPr bwMode="auto">
          <a:xfrm>
            <a:off x="7092950" y="981075"/>
            <a:ext cx="1727200" cy="576263"/>
          </a:xfrm>
          <a:prstGeom prst="ellipse">
            <a:avLst/>
          </a:prstGeom>
          <a:solidFill>
            <a:schemeClr val="accent1"/>
          </a:solidFill>
          <a:ln w="9525">
            <a:solidFill>
              <a:schemeClr val="tx1"/>
            </a:solidFill>
            <a:round/>
            <a:headEnd/>
            <a:tailEnd/>
          </a:ln>
        </p:spPr>
        <p:txBody>
          <a:bodyPr wrap="none" anchor="ctr"/>
          <a:lstStyle/>
          <a:p>
            <a:r>
              <a:rPr lang="ru-RU"/>
              <a:t>Vietnam </a:t>
            </a:r>
          </a:p>
        </p:txBody>
      </p:sp>
      <p:sp>
        <p:nvSpPr>
          <p:cNvPr id="14342" name="Oval 15"/>
          <p:cNvSpPr>
            <a:spLocks noChangeArrowheads="1"/>
          </p:cNvSpPr>
          <p:nvPr/>
        </p:nvSpPr>
        <p:spPr bwMode="auto">
          <a:xfrm>
            <a:off x="3779838" y="404813"/>
            <a:ext cx="2160587" cy="720725"/>
          </a:xfrm>
          <a:prstGeom prst="ellipse">
            <a:avLst/>
          </a:prstGeom>
          <a:solidFill>
            <a:schemeClr val="accent1"/>
          </a:solidFill>
          <a:ln w="9525">
            <a:solidFill>
              <a:schemeClr val="tx1"/>
            </a:solidFill>
            <a:round/>
            <a:headEnd/>
            <a:tailEnd/>
          </a:ln>
        </p:spPr>
        <p:txBody>
          <a:bodyPr wrap="none" anchor="ctr"/>
          <a:lstStyle/>
          <a:p>
            <a:r>
              <a:rPr lang="ru-RU"/>
              <a:t>Interesting facts </a:t>
            </a:r>
          </a:p>
        </p:txBody>
      </p:sp>
      <p:sp>
        <p:nvSpPr>
          <p:cNvPr id="14343" name="Oval 16"/>
          <p:cNvSpPr>
            <a:spLocks noChangeArrowheads="1"/>
          </p:cNvSpPr>
          <p:nvPr/>
        </p:nvSpPr>
        <p:spPr bwMode="auto">
          <a:xfrm>
            <a:off x="6011863" y="404813"/>
            <a:ext cx="1368425" cy="576262"/>
          </a:xfrm>
          <a:prstGeom prst="ellipse">
            <a:avLst/>
          </a:prstGeom>
          <a:solidFill>
            <a:schemeClr val="accent1"/>
          </a:solidFill>
          <a:ln w="9525">
            <a:solidFill>
              <a:schemeClr val="tx1"/>
            </a:solidFill>
            <a:round/>
            <a:headEnd/>
            <a:tailEnd/>
          </a:ln>
        </p:spPr>
        <p:txBody>
          <a:bodyPr wrap="none" anchor="ctr"/>
          <a:lstStyle/>
          <a:p>
            <a:r>
              <a:rPr lang="en-US"/>
              <a:t>China</a:t>
            </a:r>
            <a:endParaRPr lang="ru-RU"/>
          </a:p>
        </p:txBody>
      </p:sp>
      <p:sp>
        <p:nvSpPr>
          <p:cNvPr id="14344" name="Oval 17"/>
          <p:cNvSpPr>
            <a:spLocks noChangeArrowheads="1"/>
          </p:cNvSpPr>
          <p:nvPr/>
        </p:nvSpPr>
        <p:spPr bwMode="auto">
          <a:xfrm>
            <a:off x="5940425" y="2565400"/>
            <a:ext cx="3203575" cy="863600"/>
          </a:xfrm>
          <a:prstGeom prst="ellipse">
            <a:avLst/>
          </a:prstGeom>
          <a:solidFill>
            <a:schemeClr val="accent1"/>
          </a:solidFill>
          <a:ln w="9525">
            <a:solidFill>
              <a:schemeClr val="tx1"/>
            </a:solidFill>
            <a:round/>
            <a:headEnd/>
            <a:tailEnd/>
          </a:ln>
        </p:spPr>
        <p:txBody>
          <a:bodyPr wrap="none" anchor="ctr"/>
          <a:lstStyle/>
          <a:p>
            <a:r>
              <a:rPr lang="ru-RU"/>
              <a:t>Common holiday features </a:t>
            </a:r>
          </a:p>
        </p:txBody>
      </p:sp>
      <p:sp>
        <p:nvSpPr>
          <p:cNvPr id="14345" name="Oval 18"/>
          <p:cNvSpPr>
            <a:spLocks noChangeArrowheads="1"/>
          </p:cNvSpPr>
          <p:nvPr/>
        </p:nvSpPr>
        <p:spPr bwMode="auto">
          <a:xfrm>
            <a:off x="539750" y="3213100"/>
            <a:ext cx="2376488" cy="1152525"/>
          </a:xfrm>
          <a:prstGeom prst="ellipse">
            <a:avLst/>
          </a:prstGeom>
          <a:solidFill>
            <a:schemeClr val="accent1"/>
          </a:solidFill>
          <a:ln w="9525">
            <a:solidFill>
              <a:schemeClr val="tx1"/>
            </a:solidFill>
            <a:round/>
            <a:headEnd/>
            <a:tailEnd/>
          </a:ln>
        </p:spPr>
        <p:txBody>
          <a:bodyPr wrap="none" anchor="ctr"/>
          <a:lstStyle/>
          <a:p>
            <a:r>
              <a:rPr lang="ru-RU"/>
              <a:t>Old New Year </a:t>
            </a:r>
          </a:p>
        </p:txBody>
      </p:sp>
      <p:sp>
        <p:nvSpPr>
          <p:cNvPr id="14346" name="Oval 19"/>
          <p:cNvSpPr>
            <a:spLocks noChangeArrowheads="1"/>
          </p:cNvSpPr>
          <p:nvPr/>
        </p:nvSpPr>
        <p:spPr bwMode="auto">
          <a:xfrm>
            <a:off x="1116013" y="5949950"/>
            <a:ext cx="1511300" cy="574675"/>
          </a:xfrm>
          <a:prstGeom prst="ellipse">
            <a:avLst/>
          </a:prstGeom>
          <a:solidFill>
            <a:schemeClr val="accent1"/>
          </a:solidFill>
          <a:ln w="9525">
            <a:solidFill>
              <a:schemeClr val="tx1"/>
            </a:solidFill>
            <a:round/>
            <a:headEnd/>
            <a:tailEnd/>
          </a:ln>
        </p:spPr>
        <p:txBody>
          <a:bodyPr wrap="none" anchor="ctr"/>
          <a:lstStyle/>
          <a:p>
            <a:r>
              <a:rPr lang="en-US" sz="2400" b="1"/>
              <a:t>Italy</a:t>
            </a:r>
            <a:r>
              <a:rPr lang="ru-RU"/>
              <a:t> </a:t>
            </a:r>
          </a:p>
        </p:txBody>
      </p:sp>
      <p:sp>
        <p:nvSpPr>
          <p:cNvPr id="14347" name="Oval 20"/>
          <p:cNvSpPr>
            <a:spLocks noChangeArrowheads="1"/>
          </p:cNvSpPr>
          <p:nvPr/>
        </p:nvSpPr>
        <p:spPr bwMode="auto">
          <a:xfrm>
            <a:off x="5580063" y="5949950"/>
            <a:ext cx="1584325" cy="647700"/>
          </a:xfrm>
          <a:prstGeom prst="ellipse">
            <a:avLst/>
          </a:prstGeom>
          <a:solidFill>
            <a:schemeClr val="accent1"/>
          </a:solidFill>
          <a:ln w="9525">
            <a:solidFill>
              <a:schemeClr val="tx1"/>
            </a:solidFill>
            <a:round/>
            <a:headEnd/>
            <a:tailEnd/>
          </a:ln>
        </p:spPr>
        <p:txBody>
          <a:bodyPr wrap="none" anchor="ctr"/>
          <a:lstStyle/>
          <a:p>
            <a:r>
              <a:rPr lang="ru-RU" altLang="zh-CN"/>
              <a:t>Scotland </a:t>
            </a:r>
            <a:endParaRPr lang="ru-RU"/>
          </a:p>
        </p:txBody>
      </p:sp>
    </p:spTree>
  </p:cSld>
  <p:clrMapOvr>
    <a:masterClrMapping/>
  </p:clrMapOvr>
  <p:transition advTm="4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7" descr="christmas-rome-862x575"/>
          <p:cNvPicPr>
            <a:picLocks noChangeAspect="1" noChangeArrowheads="1"/>
          </p:cNvPicPr>
          <p:nvPr/>
        </p:nvPicPr>
        <p:blipFill>
          <a:blip r:embed="rId2"/>
          <a:srcRect/>
          <a:stretch>
            <a:fillRect/>
          </a:stretch>
        </p:blipFill>
        <p:spPr bwMode="auto">
          <a:xfrm>
            <a:off x="0" y="-171450"/>
            <a:ext cx="9144000" cy="6858000"/>
          </a:xfrm>
          <a:prstGeom prst="rect">
            <a:avLst/>
          </a:prstGeom>
          <a:noFill/>
          <a:ln w="9525">
            <a:noFill/>
            <a:miter lim="800000"/>
            <a:headEnd/>
            <a:tailEnd/>
          </a:ln>
        </p:spPr>
      </p:pic>
      <p:pic>
        <p:nvPicPr>
          <p:cNvPr id="15362" name="Picture 3" descr="13"/>
          <p:cNvPicPr>
            <a:picLocks noChangeAspect="1" noChangeArrowheads="1"/>
          </p:cNvPicPr>
          <p:nvPr/>
        </p:nvPicPr>
        <p:blipFill>
          <a:blip r:embed="rId3"/>
          <a:srcRect/>
          <a:stretch>
            <a:fillRect/>
          </a:stretch>
        </p:blipFill>
        <p:spPr bwMode="auto">
          <a:xfrm>
            <a:off x="0" y="-171450"/>
            <a:ext cx="9144000" cy="7029450"/>
          </a:xfrm>
          <a:prstGeom prst="rect">
            <a:avLst/>
          </a:prstGeom>
          <a:noFill/>
          <a:ln w="9525">
            <a:noFill/>
            <a:miter lim="800000"/>
            <a:headEnd/>
            <a:tailEnd/>
          </a:ln>
        </p:spPr>
      </p:pic>
      <p:sp>
        <p:nvSpPr>
          <p:cNvPr id="15363" name="WordArt 5"/>
          <p:cNvSpPr>
            <a:spLocks noChangeArrowheads="1" noChangeShapeType="1" noTextEdit="1"/>
          </p:cNvSpPr>
          <p:nvPr/>
        </p:nvSpPr>
        <p:spPr bwMode="auto">
          <a:xfrm>
            <a:off x="2700338" y="1700213"/>
            <a:ext cx="4032250" cy="2592387"/>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n-US" sz="3600" kern="10">
                <a:ln w="9525">
                  <a:round/>
                  <a:headEnd/>
                  <a:tailEnd/>
                </a:ln>
                <a:gradFill rotWithShape="1">
                  <a:gsLst>
                    <a:gs pos="0">
                      <a:srgbClr val="FFFFCC"/>
                    </a:gs>
                    <a:gs pos="100000">
                      <a:srgbClr val="FF9999"/>
                    </a:gs>
                  </a:gsLst>
                  <a:lin ang="5400000" scaled="1"/>
                </a:gradFill>
                <a:latin typeface="Times New Roman"/>
                <a:cs typeface="Times New Roman"/>
              </a:rPr>
              <a:t>Italy</a:t>
            </a:r>
            <a:endParaRPr lang="ru-RU" sz="3600" kern="10">
              <a:ln w="9525">
                <a:round/>
                <a:headEnd/>
                <a:tailEnd/>
              </a:ln>
              <a:gradFill rotWithShape="1">
                <a:gsLst>
                  <a:gs pos="0">
                    <a:srgbClr val="FFFFCC"/>
                  </a:gs>
                  <a:gs pos="100000">
                    <a:srgbClr val="FF9999"/>
                  </a:gs>
                </a:gsLst>
                <a:lin ang="5400000" scaled="1"/>
              </a:gradFill>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 from="(-#ppt_w/2)" to="(#ppt_x)" calcmode="lin" valueType="num">
                                      <p:cBhvr>
                                        <p:cTn id="7" dur="1200" fill="hold">
                                          <p:stCondLst>
                                            <p:cond delay="0"/>
                                          </p:stCondLst>
                                        </p:cTn>
                                        <p:tgtEl>
                                          <p:spTgt spid="15362"/>
                                        </p:tgtEl>
                                        <p:attrNameLst>
                                          <p:attrName>ppt_x</p:attrName>
                                        </p:attrNameLst>
                                      </p:cBhvr>
                                    </p:anim>
                                    <p:anim from="0" to="-1.0" calcmode="lin" valueType="num">
                                      <p:cBhvr>
                                        <p:cTn id="8" dur="400" decel="50000" autoRev="1" fill="hold">
                                          <p:stCondLst>
                                            <p:cond delay="1200"/>
                                          </p:stCondLst>
                                        </p:cTn>
                                        <p:tgtEl>
                                          <p:spTgt spid="15362"/>
                                        </p:tgtEl>
                                        <p:attrNameLst>
                                          <p:attrName>xshear</p:attrName>
                                        </p:attrNameLst>
                                      </p:cBhvr>
                                    </p:anim>
                                    <p:animScale>
                                      <p:cBhvr>
                                        <p:cTn id="9" dur="400" decel="100000" autoRev="1" fill="hold">
                                          <p:stCondLst>
                                            <p:cond delay="1200"/>
                                          </p:stCondLst>
                                        </p:cTn>
                                        <p:tgtEl>
                                          <p:spTgt spid="15362"/>
                                        </p:tgtEl>
                                      </p:cBhvr>
                                      <p:from x="100000" y="100000"/>
                                      <p:to x="80000" y="100000"/>
                                    </p:animScale>
                                    <p:anim by="(#ppt_h/3+#ppt_w*0.1)" calcmode="lin" valueType="num">
                                      <p:cBhvr additive="sum">
                                        <p:cTn id="10" dur="400" decel="100000" autoRev="1" fill="hold">
                                          <p:stCondLst>
                                            <p:cond delay="1200"/>
                                          </p:stCondLst>
                                        </p:cTn>
                                        <p:tgtEl>
                                          <p:spTgt spid="1536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15363"/>
                                        </p:tgtEl>
                                        <p:attrNameLst>
                                          <p:attrName>style.visibility</p:attrName>
                                        </p:attrNameLst>
                                      </p:cBhvr>
                                      <p:to>
                                        <p:strVal val="visible"/>
                                      </p:to>
                                    </p:set>
                                    <p:animEffect transition="in" filter="plus(in)">
                                      <p:cBhvr>
                                        <p:cTn id="15" dur="2000"/>
                                        <p:tgtEl>
                                          <p:spTgt spid="15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ÐÐ°ÑÑÐ¸Ð½ÐºÐ¸ Ð¿Ð¾ Ð·Ð°Ð¿ÑÐ¾ÑÑ Ð½Ð¾Ð²ÑÐ¹ Ð³Ð¾Ð´ Ð² Ð¸ÑÐ°Ð»Ð¸Ð¸"/>
          <p:cNvPicPr>
            <a:picLocks noGrp="1" noChangeAspect="1" noChangeArrowheads="1"/>
          </p:cNvPicPr>
          <p:nvPr>
            <p:ph type="pic" idx="1"/>
          </p:nvPr>
        </p:nvPicPr>
        <p:blipFill>
          <a:blip r:embed="rId2"/>
          <a:srcRect/>
          <a:stretch>
            <a:fillRect/>
          </a:stretch>
        </p:blipFill>
        <p:spPr bwMode="auto">
          <a:xfrm>
            <a:off x="-6350" y="0"/>
            <a:ext cx="9150350" cy="6858000"/>
          </a:xfrm>
          <a:effectLst>
            <a:outerShdw dist="317500" dir="5400000" sx="89999" sy="-19000" rotWithShape="0">
              <a:srgbClr val="000000">
                <a:alpha val="14999"/>
              </a:srgbClr>
            </a:outerShdw>
          </a:effectLst>
        </p:spPr>
      </p:pic>
      <p:sp>
        <p:nvSpPr>
          <p:cNvPr id="15363" name="Текст 2"/>
          <p:cNvSpPr>
            <a:spLocks noGrp="1"/>
          </p:cNvSpPr>
          <p:nvPr>
            <p:ph type="body" sz="half" idx="2"/>
          </p:nvPr>
        </p:nvSpPr>
        <p:spPr bwMode="auto">
          <a:xfrm>
            <a:off x="179388" y="0"/>
            <a:ext cx="5005387" cy="2492375"/>
          </a:xfrm>
        </p:spPr>
        <p:txBody>
          <a:bodyPr wrap="square" numCol="1" anchorCtr="0" compatLnSpc="1">
            <a:prstTxWarp prst="textNoShape">
              <a:avLst/>
            </a:prstTxWarp>
          </a:bodyPr>
          <a:lstStyle/>
          <a:p>
            <a:pPr eaLnBrk="1" hangingPunct="1"/>
            <a:r>
              <a:rPr lang="en-US" sz="2000" b="1" smtClean="0">
                <a:effectLst/>
              </a:rPr>
              <a:t>Italians display the fireworks and firecrackers not only to celebrate the New year: they believe that the big noise deters evil spirits.</a:t>
            </a:r>
            <a:endParaRPr lang="ru-RU" sz="2000" smtClean="0">
              <a:effectLst/>
            </a:endParaRPr>
          </a:p>
        </p:txBody>
      </p:sp>
      <p:sp>
        <p:nvSpPr>
          <p:cNvPr id="15365" name="Rectangle 5"/>
          <p:cNvSpPr>
            <a:spLocks noChangeArrowheads="1"/>
          </p:cNvSpPr>
          <p:nvPr/>
        </p:nvSpPr>
        <p:spPr bwMode="auto">
          <a:xfrm>
            <a:off x="0" y="476250"/>
            <a:ext cx="8893175" cy="1657350"/>
          </a:xfrm>
          <a:prstGeom prst="rect">
            <a:avLst/>
          </a:prstGeom>
          <a:solidFill>
            <a:schemeClr val="bg1"/>
          </a:solidFill>
          <a:ln w="9525">
            <a:solidFill>
              <a:schemeClr val="tx1"/>
            </a:solidFill>
            <a:miter lim="800000"/>
            <a:headEnd/>
            <a:tailEnd/>
          </a:ln>
        </p:spPr>
        <p:txBody>
          <a:bodyPr wrap="none" anchor="ctr"/>
          <a:lstStyle/>
          <a:p>
            <a:endParaRPr lang="ru-RU"/>
          </a:p>
        </p:txBody>
      </p:sp>
      <p:sp>
        <p:nvSpPr>
          <p:cNvPr id="15361" name="Rectangle 3"/>
          <p:cNvSpPr>
            <a:spLocks noChangeArrowheads="1"/>
          </p:cNvSpPr>
          <p:nvPr/>
        </p:nvSpPr>
        <p:spPr bwMode="auto">
          <a:xfrm>
            <a:off x="0" y="404813"/>
            <a:ext cx="8828088" cy="1552575"/>
          </a:xfrm>
          <a:prstGeom prst="rect">
            <a:avLst/>
          </a:prstGeom>
          <a:noFill/>
          <a:ln w="9525">
            <a:noFill/>
            <a:miter lim="800000"/>
            <a:headEnd/>
            <a:tailEnd/>
          </a:ln>
        </p:spPr>
        <p:txBody>
          <a:bodyPr wrap="none" anchor="ctr">
            <a:spAutoFit/>
          </a:bodyPr>
          <a:lstStyle/>
          <a:p>
            <a:r>
              <a:rPr lang="ru-RU" sz="2400"/>
              <a:t>В Италии Новый год начинается шестого января. </a:t>
            </a:r>
          </a:p>
          <a:p>
            <a:r>
              <a:rPr lang="ru-RU" sz="2400"/>
              <a:t>Народ выходит</a:t>
            </a:r>
            <a:r>
              <a:rPr lang="ru-RU"/>
              <a:t> на </a:t>
            </a:r>
            <a:r>
              <a:rPr lang="ru-RU" sz="2400"/>
              <a:t>украшенные,сверкающие гирляндами </a:t>
            </a:r>
          </a:p>
          <a:p>
            <a:r>
              <a:rPr lang="ru-RU" sz="2400"/>
              <a:t>улицы, движение транспорта перекрывается , </a:t>
            </a:r>
          </a:p>
          <a:p>
            <a:r>
              <a:rPr lang="ru-RU" sz="2400"/>
              <a:t>и на площадях устраиваются представления и фейерверки. </a:t>
            </a:r>
          </a:p>
        </p:txBody>
      </p:sp>
      <p:pic>
        <p:nvPicPr>
          <p:cNvPr id="16390" name="Picture 6"/>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6391" name="Picture 7" descr="2274287"/>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pic>
        <p:nvPicPr>
          <p:cNvPr id="16392" name="Picture 8" descr="CapodannoRoma-2"/>
          <p:cNvPicPr>
            <a:picLocks noChangeAspect="1" noChangeArrowheads="1"/>
          </p:cNvPicPr>
          <p:nvPr/>
        </p:nvPicPr>
        <p:blipFill>
          <a:blip r:embed="rId5"/>
          <a:srcRect/>
          <a:stretch>
            <a:fillRect/>
          </a:stretch>
        </p:blipFill>
        <p:spPr bwMode="auto">
          <a:xfrm>
            <a:off x="0" y="0"/>
            <a:ext cx="9144000" cy="6858000"/>
          </a:xfrm>
          <a:prstGeom prst="rect">
            <a:avLst/>
          </a:prstGeom>
          <a:noFill/>
          <a:ln w="9525">
            <a:noFill/>
            <a:miter lim="800000"/>
            <a:headEnd/>
            <a:tailEnd/>
          </a:ln>
        </p:spPr>
      </p:pic>
      <p:pic>
        <p:nvPicPr>
          <p:cNvPr id="16393" name="Picture 9" descr="Cities-of-arts__og-min"/>
          <p:cNvPicPr>
            <a:picLocks noChangeAspect="1" noChangeArrowheads="1"/>
          </p:cNvPicPr>
          <p:nvPr/>
        </p:nvPicPr>
        <p:blipFill>
          <a:blip r:embed="rId6"/>
          <a:srcRect/>
          <a:stretch>
            <a:fillRect/>
          </a:stretch>
        </p:blipFill>
        <p:spPr bwMode="auto">
          <a:xfrm>
            <a:off x="0" y="0"/>
            <a:ext cx="9144000" cy="6858000"/>
          </a:xfrm>
          <a:prstGeom prst="rect">
            <a:avLst/>
          </a:prstGeom>
          <a:noFill/>
          <a:ln w="9525">
            <a:noFill/>
            <a:miter lim="800000"/>
            <a:headEnd/>
            <a:tailEnd/>
          </a:ln>
        </p:spPr>
      </p:pic>
      <p:pic>
        <p:nvPicPr>
          <p:cNvPr id="16394" name="Picture 10" descr="elka-i-kollizej-novyj-god-v-italii"/>
          <p:cNvPicPr>
            <a:picLocks noChangeAspect="1" noChangeArrowheads="1"/>
          </p:cNvPicPr>
          <p:nvPr/>
        </p:nvPicPr>
        <p:blipFill>
          <a:blip r:embed="rId7"/>
          <a:srcRect/>
          <a:stretch>
            <a:fillRect/>
          </a:stretch>
        </p:blipFill>
        <p:spPr bwMode="auto">
          <a:xfrm>
            <a:off x="-292100" y="0"/>
            <a:ext cx="9436100" cy="68580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dissolve">
                                      <p:cBhvr>
                                        <p:cTn id="7" dur="5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15365"/>
                                        </p:tgtEl>
                                        <p:attrNameLst>
                                          <p:attrName>style.visibility</p:attrName>
                                        </p:attrNameLst>
                                      </p:cBhvr>
                                      <p:to>
                                        <p:strVal val="visible"/>
                                      </p:to>
                                    </p:set>
                                    <p:animEffect transition="in" filter="strips(downLeft)">
                                      <p:cBhvr>
                                        <p:cTn id="12" dur="500"/>
                                        <p:tgtEl>
                                          <p:spTgt spid="15365"/>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15361"/>
                                        </p:tgtEl>
                                        <p:attrNameLst>
                                          <p:attrName>style.visibility</p:attrName>
                                        </p:attrNameLst>
                                      </p:cBhvr>
                                      <p:to>
                                        <p:strVal val="visible"/>
                                      </p:to>
                                    </p:set>
                                    <p:anim calcmode="lin" valueType="num">
                                      <p:cBhvr>
                                        <p:cTn id="17" dur="500" fill="hold"/>
                                        <p:tgtEl>
                                          <p:spTgt spid="15361"/>
                                        </p:tgtEl>
                                        <p:attrNameLst>
                                          <p:attrName>ppt_w</p:attrName>
                                        </p:attrNameLst>
                                      </p:cBhvr>
                                      <p:tavLst>
                                        <p:tav tm="0">
                                          <p:val>
                                            <p:fltVal val="0"/>
                                          </p:val>
                                        </p:tav>
                                        <p:tav tm="100000">
                                          <p:val>
                                            <p:strVal val="#ppt_w"/>
                                          </p:val>
                                        </p:tav>
                                      </p:tavLst>
                                    </p:anim>
                                    <p:anim calcmode="lin" valueType="num">
                                      <p:cBhvr>
                                        <p:cTn id="18" dur="500" fill="hold"/>
                                        <p:tgtEl>
                                          <p:spTgt spid="15361"/>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nodeType="clickEffect">
                                  <p:stCondLst>
                                    <p:cond delay="0"/>
                                  </p:stCondLst>
                                  <p:childTnLst>
                                    <p:set>
                                      <p:cBhvr>
                                        <p:cTn id="22" dur="1" fill="hold">
                                          <p:stCondLst>
                                            <p:cond delay="0"/>
                                          </p:stCondLst>
                                        </p:cTn>
                                        <p:tgtEl>
                                          <p:spTgt spid="16390"/>
                                        </p:tgtEl>
                                        <p:attrNameLst>
                                          <p:attrName>style.visibility</p:attrName>
                                        </p:attrNameLst>
                                      </p:cBhvr>
                                      <p:to>
                                        <p:strVal val="visible"/>
                                      </p:to>
                                    </p:set>
                                    <p:animEffect transition="in" filter="diamond(in)">
                                      <p:cBhvr>
                                        <p:cTn id="23" dur="2000"/>
                                        <p:tgtEl>
                                          <p:spTgt spid="16390"/>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16391"/>
                                        </p:tgtEl>
                                        <p:attrNameLst>
                                          <p:attrName>style.visibility</p:attrName>
                                        </p:attrNameLst>
                                      </p:cBhvr>
                                      <p:to>
                                        <p:strVal val="visible"/>
                                      </p:to>
                                    </p:set>
                                    <p:animEffect transition="in" filter="randombar(horizontal)">
                                      <p:cBhvr>
                                        <p:cTn id="28" dur="1000"/>
                                        <p:tgtEl>
                                          <p:spTgt spid="16391"/>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16392"/>
                                        </p:tgtEl>
                                        <p:attrNameLst>
                                          <p:attrName>style.visibility</p:attrName>
                                        </p:attrNameLst>
                                      </p:cBhvr>
                                      <p:to>
                                        <p:strVal val="visible"/>
                                      </p:to>
                                    </p:set>
                                    <p:animEffect transition="in" filter="dissolve">
                                      <p:cBhvr>
                                        <p:cTn id="33" dur="1000"/>
                                        <p:tgtEl>
                                          <p:spTgt spid="16392"/>
                                        </p:tgtEl>
                                      </p:cBhvr>
                                    </p:animEffect>
                                  </p:childTnLst>
                                </p:cTn>
                              </p:par>
                            </p:childTnLst>
                          </p:cTn>
                        </p:par>
                      </p:childTnLst>
                    </p:cTn>
                  </p:par>
                  <p:par>
                    <p:cTn id="34" fill="hold">
                      <p:stCondLst>
                        <p:cond delay="indefinite"/>
                      </p:stCondLst>
                      <p:childTnLst>
                        <p:par>
                          <p:cTn id="35" fill="hold">
                            <p:stCondLst>
                              <p:cond delay="0"/>
                            </p:stCondLst>
                            <p:childTnLst>
                              <p:par>
                                <p:cTn id="36" presetID="7" presetClass="entr" presetSubtype="4" fill="hold" nodeType="clickEffect">
                                  <p:stCondLst>
                                    <p:cond delay="0"/>
                                  </p:stCondLst>
                                  <p:childTnLst>
                                    <p:set>
                                      <p:cBhvr>
                                        <p:cTn id="37" dur="1" fill="hold">
                                          <p:stCondLst>
                                            <p:cond delay="0"/>
                                          </p:stCondLst>
                                        </p:cTn>
                                        <p:tgtEl>
                                          <p:spTgt spid="16393"/>
                                        </p:tgtEl>
                                        <p:attrNameLst>
                                          <p:attrName>style.visibility</p:attrName>
                                        </p:attrNameLst>
                                      </p:cBhvr>
                                      <p:to>
                                        <p:strVal val="visible"/>
                                      </p:to>
                                    </p:set>
                                    <p:anim calcmode="lin" valueType="num">
                                      <p:cBhvr additive="base">
                                        <p:cTn id="38" dur="2000" fill="hold"/>
                                        <p:tgtEl>
                                          <p:spTgt spid="16393"/>
                                        </p:tgtEl>
                                        <p:attrNameLst>
                                          <p:attrName>ppt_x</p:attrName>
                                        </p:attrNameLst>
                                      </p:cBhvr>
                                      <p:tavLst>
                                        <p:tav tm="0">
                                          <p:val>
                                            <p:strVal val="#ppt_x"/>
                                          </p:val>
                                        </p:tav>
                                        <p:tav tm="100000">
                                          <p:val>
                                            <p:strVal val="#ppt_x"/>
                                          </p:val>
                                        </p:tav>
                                      </p:tavLst>
                                    </p:anim>
                                    <p:anim calcmode="lin" valueType="num">
                                      <p:cBhvr additive="base">
                                        <p:cTn id="39" dur="2000" fill="hold"/>
                                        <p:tgtEl>
                                          <p:spTgt spid="16393"/>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16394"/>
                                        </p:tgtEl>
                                        <p:attrNameLst>
                                          <p:attrName>style.visibility</p:attrName>
                                        </p:attrNameLst>
                                      </p:cBhvr>
                                      <p:to>
                                        <p:strVal val="visible"/>
                                      </p:to>
                                    </p:set>
                                    <p:animEffect transition="in" filter="checkerboard(across)">
                                      <p:cBhvr>
                                        <p:cTn id="44" dur="1000"/>
                                        <p:tgtEl>
                                          <p:spTgt spid="16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15365" grpId="0" animBg="1"/>
      <p:bldP spid="1536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8" name="Picture 12" descr="ÐÐ°ÑÑÐ¸Ð½ÐºÐ¸ Ð¿Ð¾ Ð·Ð°Ð¿ÑÐ¾ÑÑ Ð½Ð¾Ð²ÑÐ¹ Ð³Ð¾Ð´"/>
          <p:cNvPicPr>
            <a:picLocks noGrp="1" noChangeAspect="1" noChangeArrowheads="1"/>
          </p:cNvPicPr>
          <p:nvPr>
            <p:ph type="pic" idx="1"/>
          </p:nvPr>
        </p:nvPicPr>
        <p:blipFill>
          <a:blip r:embed="rId2"/>
          <a:srcRect/>
          <a:stretch>
            <a:fillRect/>
          </a:stretch>
        </p:blipFill>
        <p:spPr bwMode="auto">
          <a:xfrm>
            <a:off x="0" y="0"/>
            <a:ext cx="9117013" cy="6881813"/>
          </a:xfrm>
          <a:effectLst>
            <a:outerShdw dist="317500" dir="5400000" sx="89999" sy="-19000" rotWithShape="0">
              <a:srgbClr val="000000">
                <a:alpha val="14999"/>
              </a:srgbClr>
            </a:outerShdw>
          </a:effectLst>
        </p:spPr>
      </p:pic>
      <p:sp>
        <p:nvSpPr>
          <p:cNvPr id="17410" name="Текст 2"/>
          <p:cNvSpPr>
            <a:spLocks noGrp="1"/>
          </p:cNvSpPr>
          <p:nvPr>
            <p:ph type="body" sz="half" idx="2"/>
          </p:nvPr>
        </p:nvSpPr>
        <p:spPr bwMode="auto">
          <a:xfrm>
            <a:off x="0" y="0"/>
            <a:ext cx="5029200" cy="2133600"/>
          </a:xfrm>
        </p:spPr>
        <p:txBody>
          <a:bodyPr wrap="square" numCol="1" anchorCtr="0" compatLnSpc="1">
            <a:prstTxWarp prst="textNoShape">
              <a:avLst/>
            </a:prstTxWarp>
          </a:bodyPr>
          <a:lstStyle/>
          <a:p>
            <a:pPr eaLnBrk="1" hangingPunct="1"/>
            <a:r>
              <a:rPr lang="en-US" sz="2000" b="1" smtClean="0">
                <a:effectLst/>
              </a:rPr>
              <a:t>In Italy, it is believed that the New year will be the same as the first of January. Therefore, after the new year's eve Italian will never take or lend money or work.</a:t>
            </a:r>
            <a:endParaRPr lang="ru-RU" sz="2000" smtClean="0">
              <a:effectLst/>
            </a:endParaRPr>
          </a:p>
        </p:txBody>
      </p:sp>
      <p:sp>
        <p:nvSpPr>
          <p:cNvPr id="17413" name="Rectangle 5"/>
          <p:cNvSpPr>
            <a:spLocks noChangeArrowheads="1"/>
          </p:cNvSpPr>
          <p:nvPr/>
        </p:nvSpPr>
        <p:spPr bwMode="auto">
          <a:xfrm>
            <a:off x="0" y="260350"/>
            <a:ext cx="5292725" cy="1584325"/>
          </a:xfrm>
          <a:prstGeom prst="rect">
            <a:avLst/>
          </a:prstGeom>
          <a:solidFill>
            <a:schemeClr val="bg1"/>
          </a:solidFill>
          <a:ln w="9525">
            <a:solidFill>
              <a:schemeClr val="bg1"/>
            </a:solidFill>
            <a:miter lim="800000"/>
            <a:headEnd/>
            <a:tailEnd/>
          </a:ln>
        </p:spPr>
        <p:txBody>
          <a:bodyPr wrap="none" anchor="ctr"/>
          <a:lstStyle/>
          <a:p>
            <a:endParaRPr lang="ru-RU"/>
          </a:p>
        </p:txBody>
      </p:sp>
      <p:sp>
        <p:nvSpPr>
          <p:cNvPr id="17411" name="Rectangle 3"/>
          <p:cNvSpPr>
            <a:spLocks noChangeArrowheads="1"/>
          </p:cNvSpPr>
          <p:nvPr/>
        </p:nvSpPr>
        <p:spPr bwMode="auto">
          <a:xfrm>
            <a:off x="0" y="333375"/>
            <a:ext cx="8229600" cy="1552575"/>
          </a:xfrm>
          <a:prstGeom prst="rect">
            <a:avLst/>
          </a:prstGeom>
          <a:noFill/>
          <a:ln w="9525">
            <a:noFill/>
            <a:miter lim="800000"/>
            <a:headEnd/>
            <a:tailEnd/>
          </a:ln>
        </p:spPr>
        <p:txBody>
          <a:bodyPr wrap="none" anchor="ctr">
            <a:spAutoFit/>
          </a:bodyPr>
          <a:lstStyle/>
          <a:p>
            <a:r>
              <a:rPr lang="ru-RU" sz="2400"/>
              <a:t>Итальянцы верят, что как они встретят новый год, </a:t>
            </a:r>
            <a:endParaRPr lang="en-US" sz="2400"/>
          </a:p>
          <a:p>
            <a:r>
              <a:rPr lang="ru-RU" sz="2400"/>
              <a:t>таким будет и последующий,</a:t>
            </a:r>
            <a:endParaRPr lang="en-US" sz="2400"/>
          </a:p>
          <a:p>
            <a:r>
              <a:rPr lang="ru-RU" sz="2400"/>
              <a:t>поэтому они ни за что не станут одалживать кому-либо, </a:t>
            </a:r>
            <a:endParaRPr lang="en-US" sz="2400"/>
          </a:p>
          <a:p>
            <a:r>
              <a:rPr lang="ru-RU" sz="2400"/>
              <a:t>работать или брать деньги в долг.</a:t>
            </a:r>
            <a:r>
              <a:rPr lang="ru-RU"/>
              <a:t> </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p:cTn id="7" dur="1000" fill="hold"/>
                                        <p:tgtEl>
                                          <p:spTgt spid="17410">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741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17413"/>
                                        </p:tgtEl>
                                        <p:attrNameLst>
                                          <p:attrName>style.visibility</p:attrName>
                                        </p:attrNameLst>
                                      </p:cBhvr>
                                      <p:to>
                                        <p:strVal val="visible"/>
                                      </p:to>
                                    </p:set>
                                    <p:anim calcmode="lin" valueType="num">
                                      <p:cBhvr>
                                        <p:cTn id="13" dur="1000" fill="hold"/>
                                        <p:tgtEl>
                                          <p:spTgt spid="17413"/>
                                        </p:tgtEl>
                                        <p:attrNameLst>
                                          <p:attrName>ppt_w</p:attrName>
                                        </p:attrNameLst>
                                      </p:cBhvr>
                                      <p:tavLst>
                                        <p:tav tm="0">
                                          <p:val>
                                            <p:fltVal val="0"/>
                                          </p:val>
                                        </p:tav>
                                        <p:tav tm="100000">
                                          <p:val>
                                            <p:strVal val="#ppt_w"/>
                                          </p:val>
                                        </p:tav>
                                      </p:tavLst>
                                    </p:anim>
                                    <p:anim calcmode="lin" valueType="num">
                                      <p:cBhvr>
                                        <p:cTn id="14" dur="1000" fill="hold"/>
                                        <p:tgtEl>
                                          <p:spTgt spid="17413"/>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7411"/>
                                        </p:tgtEl>
                                        <p:attrNameLst>
                                          <p:attrName>style.visibility</p:attrName>
                                        </p:attrNameLst>
                                      </p:cBhvr>
                                      <p:to>
                                        <p:strVal val="visible"/>
                                      </p:to>
                                    </p:set>
                                    <p:anim calcmode="lin" valueType="num">
                                      <p:cBhvr>
                                        <p:cTn id="19" dur="1000" fill="hold"/>
                                        <p:tgtEl>
                                          <p:spTgt spid="17411"/>
                                        </p:tgtEl>
                                        <p:attrNameLst>
                                          <p:attrName>ppt_w</p:attrName>
                                        </p:attrNameLst>
                                      </p:cBhvr>
                                      <p:tavLst>
                                        <p:tav tm="0">
                                          <p:val>
                                            <p:fltVal val="0"/>
                                          </p:val>
                                        </p:tav>
                                        <p:tav tm="100000">
                                          <p:val>
                                            <p:strVal val="#ppt_w"/>
                                          </p:val>
                                        </p:tav>
                                      </p:tavLst>
                                    </p:anim>
                                    <p:anim calcmode="lin" valueType="num">
                                      <p:cBhvr>
                                        <p:cTn id="20" dur="1000" fill="hold"/>
                                        <p:tgtEl>
                                          <p:spTgt spid="174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P spid="17413" grpId="0" animBg="1"/>
      <p:bldP spid="174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ÐÐ°ÑÑÐ¸Ð½ÐºÐ¸ Ð¿Ð¾ Ð·Ð°Ð¿ÑÐ¾ÑÑ Ð½Ð¾Ð²ÑÐ¹ Ð³Ð¾Ð´"/>
          <p:cNvPicPr>
            <a:picLocks noGrp="1" noChangeAspect="1" noChangeArrowheads="1"/>
          </p:cNvPicPr>
          <p:nvPr>
            <p:ph type="pic" idx="1"/>
          </p:nvPr>
        </p:nvPicPr>
        <p:blipFill>
          <a:blip r:embed="rId2"/>
          <a:srcRect/>
          <a:stretch>
            <a:fillRect/>
          </a:stretch>
        </p:blipFill>
        <p:spPr bwMode="auto">
          <a:xfrm>
            <a:off x="0" y="0"/>
            <a:ext cx="9144000" cy="6858000"/>
          </a:xfrm>
          <a:effectLst>
            <a:outerShdw dist="317500" dir="5400000" sx="89999" sy="-19000" rotWithShape="0">
              <a:srgbClr val="000000">
                <a:alpha val="14999"/>
              </a:srgbClr>
            </a:outerShdw>
          </a:effectLst>
        </p:spPr>
      </p:pic>
      <p:sp>
        <p:nvSpPr>
          <p:cNvPr id="18434" name="Текст 2"/>
          <p:cNvSpPr>
            <a:spLocks noGrp="1"/>
          </p:cNvSpPr>
          <p:nvPr>
            <p:ph type="body" sz="half" idx="2"/>
          </p:nvPr>
        </p:nvSpPr>
        <p:spPr bwMode="auto">
          <a:xfrm>
            <a:off x="3779838" y="2349500"/>
            <a:ext cx="5029200" cy="1703388"/>
          </a:xfrm>
        </p:spPr>
        <p:txBody>
          <a:bodyPr wrap="square" numCol="1" anchorCtr="0" compatLnSpc="1">
            <a:prstTxWarp prst="textNoShape">
              <a:avLst/>
            </a:prstTxWarp>
          </a:bodyPr>
          <a:lstStyle/>
          <a:p>
            <a:pPr eaLnBrk="1" hangingPunct="1"/>
            <a:r>
              <a:rPr lang="en-US" sz="2000" b="1" smtClean="0">
                <a:effectLst/>
              </a:rPr>
              <a:t>Italians believe that red should bring good luck. Therefore, they dress up in red for the new year's table.</a:t>
            </a:r>
            <a:endParaRPr lang="ru-RU" sz="2000" smtClean="0">
              <a:effectLst/>
            </a:endParaRPr>
          </a:p>
        </p:txBody>
      </p:sp>
      <p:sp>
        <p:nvSpPr>
          <p:cNvPr id="18436" name="Rectangle 4"/>
          <p:cNvSpPr>
            <a:spLocks noChangeArrowheads="1"/>
          </p:cNvSpPr>
          <p:nvPr/>
        </p:nvSpPr>
        <p:spPr bwMode="auto">
          <a:xfrm>
            <a:off x="3203575" y="2492375"/>
            <a:ext cx="5256213" cy="2232025"/>
          </a:xfrm>
          <a:prstGeom prst="rect">
            <a:avLst/>
          </a:prstGeom>
          <a:solidFill>
            <a:schemeClr val="tx1"/>
          </a:solidFill>
          <a:ln w="9525">
            <a:solidFill>
              <a:schemeClr val="tx1"/>
            </a:solidFill>
            <a:miter lim="800000"/>
            <a:headEnd/>
            <a:tailEnd/>
          </a:ln>
        </p:spPr>
        <p:txBody>
          <a:bodyPr wrap="none" anchor="ctr"/>
          <a:lstStyle/>
          <a:p>
            <a:pPr algn="ctr"/>
            <a:r>
              <a:rPr lang="ru-RU" sz="2400">
                <a:solidFill>
                  <a:srgbClr val="FF0000"/>
                </a:solidFill>
              </a:rPr>
              <a:t>Символом благополучия итальянцы</a:t>
            </a:r>
            <a:endParaRPr lang="en-US" sz="2400">
              <a:solidFill>
                <a:srgbClr val="FF0000"/>
              </a:solidFill>
            </a:endParaRPr>
          </a:p>
          <a:p>
            <a:pPr algn="ctr"/>
            <a:r>
              <a:rPr lang="ru-RU" sz="2400">
                <a:solidFill>
                  <a:srgbClr val="FF0000"/>
                </a:solidFill>
              </a:rPr>
              <a:t> считают красный цвет, </a:t>
            </a:r>
            <a:endParaRPr lang="en-US" sz="2400">
              <a:solidFill>
                <a:srgbClr val="FF0000"/>
              </a:solidFill>
            </a:endParaRPr>
          </a:p>
          <a:p>
            <a:pPr algn="ctr"/>
            <a:r>
              <a:rPr lang="ru-RU" sz="2400">
                <a:solidFill>
                  <a:srgbClr val="FF0000"/>
                </a:solidFill>
              </a:rPr>
              <a:t>поэтому есть традиция отмечать этот </a:t>
            </a:r>
            <a:endParaRPr lang="en-US" sz="2400">
              <a:solidFill>
                <a:srgbClr val="FF0000"/>
              </a:solidFill>
            </a:endParaRPr>
          </a:p>
          <a:p>
            <a:pPr algn="ctr"/>
            <a:r>
              <a:rPr lang="ru-RU" sz="2400">
                <a:solidFill>
                  <a:srgbClr val="FF0000"/>
                </a:solidFill>
              </a:rPr>
              <a:t>праздник именно в красном</a:t>
            </a:r>
            <a:r>
              <a:rPr lang="ru-RU">
                <a:solidFill>
                  <a:srgbClr val="FF0000"/>
                </a:solidFill>
              </a:rPr>
              <a:t>.</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strips(downLeft)">
                                      <p:cBhvr>
                                        <p:cTn id="7" dur="2000"/>
                                        <p:tgtEl>
                                          <p:spTgt spid="1843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8436"/>
                                        </p:tgtEl>
                                        <p:attrNameLst>
                                          <p:attrName>style.visibility</p:attrName>
                                        </p:attrNameLst>
                                      </p:cBhvr>
                                      <p:to>
                                        <p:strVal val="visible"/>
                                      </p:to>
                                    </p:set>
                                    <p:animEffect transition="in" filter="circle(in)">
                                      <p:cBhvr>
                                        <p:cTn id="12" dur="2000"/>
                                        <p:tgtEl>
                                          <p:spTgt spid="184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P spid="184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6" descr="novyii---god-v-italii-1024x768"/>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pic>
        <p:nvPicPr>
          <p:cNvPr id="6146" name="Picture 2" descr="ÐÐ°ÑÑÐ¸Ð½ÐºÐ¸ Ð¿Ð¾ Ð·Ð°Ð¿ÑÐ¾ÑÑ Ð½Ð¾Ð²ÑÐ¹ Ð³Ð¾Ð´ Ð²Ð¸Ð½Ð¾Ð³ÑÐ°Ð´"/>
          <p:cNvPicPr>
            <a:picLocks noGrp="1" noChangeAspect="1" noChangeArrowheads="1"/>
          </p:cNvPicPr>
          <p:nvPr>
            <p:ph type="pic" idx="1"/>
          </p:nvPr>
        </p:nvPicPr>
        <p:blipFill>
          <a:blip r:embed="rId3"/>
          <a:srcRect/>
          <a:stretch>
            <a:fillRect/>
          </a:stretch>
        </p:blipFill>
        <p:spPr bwMode="auto">
          <a:xfrm>
            <a:off x="-4763" y="9525"/>
            <a:ext cx="9148763" cy="6848475"/>
          </a:xfrm>
          <a:effectLst>
            <a:outerShdw dist="317500" dir="5400000" sx="89999" sy="-19000" rotWithShape="0">
              <a:srgbClr val="000000">
                <a:alpha val="14999"/>
              </a:srgbClr>
            </a:outerShdw>
          </a:effectLst>
        </p:spPr>
      </p:pic>
      <p:sp>
        <p:nvSpPr>
          <p:cNvPr id="3" name="Текст 2"/>
          <p:cNvSpPr>
            <a:spLocks noGrp="1"/>
          </p:cNvSpPr>
          <p:nvPr>
            <p:ph type="body" sz="half" idx="2"/>
          </p:nvPr>
        </p:nvSpPr>
        <p:spPr>
          <a:xfrm>
            <a:off x="0" y="0"/>
            <a:ext cx="9144000" cy="1341438"/>
          </a:xfrm>
        </p:spPr>
        <p:txBody>
          <a:bodyPr/>
          <a:lstStyle/>
          <a:p>
            <a:pPr eaLnBrk="1" fontAlgn="auto" hangingPunct="1">
              <a:spcAft>
                <a:spcPts val="0"/>
              </a:spcAft>
              <a:defRPr/>
            </a:pPr>
            <a:r>
              <a:rPr lang="en-US" sz="2000" b="1" dirty="0">
                <a:effectLst/>
              </a:rPr>
              <a:t>Italians lay out 12 grapes, eating one with each stroke of the clock. It is believed that the one who ate the last berry in the first second of the New year, will be lucky.</a:t>
            </a:r>
            <a:endParaRPr lang="ru-RU" sz="2000" dirty="0">
              <a:effectLst/>
            </a:endParaRPr>
          </a:p>
          <a:p>
            <a:pPr eaLnBrk="1" fontAlgn="auto" hangingPunct="1">
              <a:spcAft>
                <a:spcPts val="0"/>
              </a:spcAft>
              <a:defRPr/>
            </a:pPr>
            <a:endParaRPr lang="ru-RU" sz="2000" b="1" dirty="0"/>
          </a:p>
        </p:txBody>
      </p:sp>
      <p:sp>
        <p:nvSpPr>
          <p:cNvPr id="19459" name="Rectangle 3"/>
          <p:cNvSpPr>
            <a:spLocks noChangeArrowheads="1"/>
          </p:cNvSpPr>
          <p:nvPr/>
        </p:nvSpPr>
        <p:spPr bwMode="auto">
          <a:xfrm>
            <a:off x="395288" y="1584325"/>
            <a:ext cx="4578350" cy="457200"/>
          </a:xfrm>
          <a:prstGeom prst="rect">
            <a:avLst/>
          </a:prstGeom>
          <a:solidFill>
            <a:schemeClr val="bg1"/>
          </a:solidFill>
          <a:ln w="9525">
            <a:noFill/>
            <a:miter lim="800000"/>
            <a:headEnd/>
            <a:tailEnd/>
          </a:ln>
        </p:spPr>
        <p:txBody>
          <a:bodyPr wrap="none" anchor="ctr">
            <a:spAutoFit/>
          </a:bodyPr>
          <a:lstStyle/>
          <a:p>
            <a:r>
              <a:rPr lang="ru-RU" sz="2400"/>
              <a:t>Виноград играет особую роль.</a:t>
            </a:r>
            <a:r>
              <a:rPr lang="ru-RU"/>
              <a:t> </a:t>
            </a:r>
          </a:p>
        </p:txBody>
      </p:sp>
      <p:sp>
        <p:nvSpPr>
          <p:cNvPr id="19461" name="Rectangle 5"/>
          <p:cNvSpPr>
            <a:spLocks noChangeArrowheads="1"/>
          </p:cNvSpPr>
          <p:nvPr/>
        </p:nvSpPr>
        <p:spPr bwMode="auto">
          <a:xfrm>
            <a:off x="0" y="0"/>
            <a:ext cx="8675688" cy="1368425"/>
          </a:xfrm>
          <a:prstGeom prst="rect">
            <a:avLst/>
          </a:prstGeom>
          <a:solidFill>
            <a:schemeClr val="bg1"/>
          </a:solidFill>
          <a:ln w="9525">
            <a:solidFill>
              <a:schemeClr val="tx1"/>
            </a:solidFill>
            <a:miter lim="800000"/>
            <a:headEnd/>
            <a:tailEnd/>
          </a:ln>
        </p:spPr>
        <p:txBody>
          <a:bodyPr wrap="none" anchor="ctr"/>
          <a:lstStyle/>
          <a:p>
            <a:pPr algn="ctr"/>
            <a:r>
              <a:rPr lang="ru-RU" sz="2400"/>
              <a:t>По обычаю надо подготовить 12 виноградин и </a:t>
            </a:r>
            <a:endParaRPr lang="en-US" sz="2400"/>
          </a:p>
          <a:p>
            <a:pPr algn="ctr"/>
            <a:r>
              <a:rPr lang="ru-RU" sz="2400"/>
              <a:t>с каждым ударом часов съедать по одной</a:t>
            </a:r>
            <a:r>
              <a:rPr lang="ru-RU"/>
              <a:t>.</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9459"/>
                                        </p:tgtEl>
                                        <p:attrNameLst>
                                          <p:attrName>style.visibility</p:attrName>
                                        </p:attrNameLst>
                                      </p:cBhvr>
                                      <p:to>
                                        <p:strVal val="visible"/>
                                      </p:to>
                                    </p:set>
                                    <p:animEffect transition="in" filter="dissolve">
                                      <p:cBhvr>
                                        <p:cTn id="12" dur="1000"/>
                                        <p:tgtEl>
                                          <p:spTgt spid="19459"/>
                                        </p:tgtEl>
                                      </p:cBhvr>
                                    </p:animEffect>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19461"/>
                                        </p:tgtEl>
                                        <p:attrNameLst>
                                          <p:attrName>style.visibility</p:attrName>
                                        </p:attrNameLst>
                                      </p:cBhvr>
                                      <p:to>
                                        <p:strVal val="visible"/>
                                      </p:to>
                                    </p:set>
                                    <p:anim from="(-#ppt_w/2)" to="(#ppt_x)" calcmode="lin" valueType="num">
                                      <p:cBhvr>
                                        <p:cTn id="17" dur="600" fill="hold">
                                          <p:stCondLst>
                                            <p:cond delay="0"/>
                                          </p:stCondLst>
                                        </p:cTn>
                                        <p:tgtEl>
                                          <p:spTgt spid="19461"/>
                                        </p:tgtEl>
                                        <p:attrNameLst>
                                          <p:attrName>ppt_x</p:attrName>
                                        </p:attrNameLst>
                                      </p:cBhvr>
                                    </p:anim>
                                    <p:anim from="0" to="-1.0" calcmode="lin" valueType="num">
                                      <p:cBhvr>
                                        <p:cTn id="18" dur="200" decel="50000" autoRev="1" fill="hold">
                                          <p:stCondLst>
                                            <p:cond delay="600"/>
                                          </p:stCondLst>
                                        </p:cTn>
                                        <p:tgtEl>
                                          <p:spTgt spid="19461"/>
                                        </p:tgtEl>
                                        <p:attrNameLst>
                                          <p:attrName>xshear</p:attrName>
                                        </p:attrNameLst>
                                      </p:cBhvr>
                                    </p:anim>
                                    <p:animScale>
                                      <p:cBhvr>
                                        <p:cTn id="19" dur="200" decel="100000" autoRev="1" fill="hold">
                                          <p:stCondLst>
                                            <p:cond delay="600"/>
                                          </p:stCondLst>
                                        </p:cTn>
                                        <p:tgtEl>
                                          <p:spTgt spid="19461"/>
                                        </p:tgtEl>
                                      </p:cBhvr>
                                      <p:from x="100000" y="100000"/>
                                      <p:to x="80000" y="100000"/>
                                    </p:animScale>
                                    <p:anim by="(#ppt_h/3+#ppt_w*0.1)" calcmode="lin" valueType="num">
                                      <p:cBhvr additive="sum">
                                        <p:cTn id="20" dur="200" decel="100000" autoRev="1" fill="hold">
                                          <p:stCondLst>
                                            <p:cond delay="600"/>
                                          </p:stCondLst>
                                        </p:cTn>
                                        <p:tgtEl>
                                          <p:spTgt spid="19461"/>
                                        </p:tgtEl>
                                        <p:attrNameLst>
                                          <p:attrName>ppt_x</p:attrName>
                                        </p:attrNameLst>
                                      </p:cBhvr>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6146"/>
                                        </p:tgtEl>
                                        <p:attrNameLst>
                                          <p:attrName>style.visibility</p:attrName>
                                        </p:attrNameLst>
                                      </p:cBhvr>
                                      <p:to>
                                        <p:strVal val="visible"/>
                                      </p:to>
                                    </p:set>
                                    <p:animEffect transition="in" filter="randombar(horizontal)">
                                      <p:cBhvr>
                                        <p:cTn id="25"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9459" grpId="0" animBg="1"/>
      <p:bldP spid="1946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ÐÐ°ÑÑÐ¸Ð½ÐºÐ¸ Ð¿Ð¾ Ð·Ð°Ð¿ÑÐ¾ÑÑ Ð½Ð¾Ð²ÑÐ¹ Ð³Ð¾Ð´ Ð±ÐµÑÐ°Ð½Ð°"/>
          <p:cNvPicPr>
            <a:picLocks noGrp="1" noChangeAspect="1" noChangeArrowheads="1"/>
          </p:cNvPicPr>
          <p:nvPr>
            <p:ph idx="1"/>
          </p:nvPr>
        </p:nvPicPr>
        <p:blipFill>
          <a:blip r:embed="rId2"/>
          <a:srcRect/>
          <a:stretch>
            <a:fillRect/>
          </a:stretch>
        </p:blipFill>
        <p:spPr bwMode="auto">
          <a:xfrm>
            <a:off x="3098800" y="0"/>
            <a:ext cx="6045200" cy="5400675"/>
          </a:xfrm>
        </p:spPr>
      </p:pic>
      <p:sp>
        <p:nvSpPr>
          <p:cNvPr id="3" name="Заголовок 2"/>
          <p:cNvSpPr>
            <a:spLocks noGrp="1"/>
          </p:cNvSpPr>
          <p:nvPr>
            <p:ph type="title"/>
          </p:nvPr>
        </p:nvSpPr>
        <p:spPr>
          <a:xfrm>
            <a:off x="250825" y="3933825"/>
            <a:ext cx="4537075" cy="2619375"/>
          </a:xfrm>
        </p:spPr>
        <p:txBody>
          <a:bodyPr/>
          <a:lstStyle/>
          <a:p>
            <a:pPr eaLnBrk="1" fontAlgn="auto" hangingPunct="1">
              <a:spcAft>
                <a:spcPts val="0"/>
              </a:spcAft>
              <a:defRPr/>
            </a:pPr>
            <a:r>
              <a:rPr lang="en-US" sz="2000" b="1" dirty="0">
                <a:effectLst/>
              </a:rPr>
              <a:t>Italian kids don't get presents on new year's eve. Gifts under the Christmas tree children puts a good Fairy </a:t>
            </a:r>
            <a:r>
              <a:rPr lang="en-US" sz="2000" b="1" dirty="0" err="1">
                <a:effectLst/>
              </a:rPr>
              <a:t>Befana</a:t>
            </a:r>
            <a:r>
              <a:rPr lang="en-US" sz="2000" b="1" dirty="0">
                <a:effectLst/>
              </a:rPr>
              <a:t>, and she does it only on January 6.</a:t>
            </a:r>
            <a:r>
              <a:rPr lang="ru-RU" sz="2000" dirty="0">
                <a:effectLst/>
              </a:rPr>
              <a:t/>
            </a:r>
            <a:br>
              <a:rPr lang="ru-RU" sz="2000" dirty="0">
                <a:effectLst/>
              </a:rPr>
            </a:br>
            <a:r>
              <a:rPr lang="ru-RU" sz="2000" b="1" dirty="0">
                <a:effectLst/>
              </a:rPr>
              <a:t> </a:t>
            </a:r>
            <a:r>
              <a:rPr lang="ru-RU" sz="2000" dirty="0">
                <a:effectLst/>
              </a:rPr>
              <a:t/>
            </a:r>
            <a:br>
              <a:rPr lang="ru-RU" sz="2000" dirty="0">
                <a:effectLst/>
              </a:rPr>
            </a:br>
            <a:endParaRPr lang="ru-RU" sz="2000" b="1" dirty="0"/>
          </a:p>
        </p:txBody>
      </p:sp>
      <p:pic>
        <p:nvPicPr>
          <p:cNvPr id="20484" name="Picture 4" descr="befana-1024x744"/>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20485" name="Picture 5" descr="Befana2-1"/>
          <p:cNvPicPr>
            <a:picLocks noChangeAspect="1" noChangeArrowheads="1"/>
          </p:cNvPicPr>
          <p:nvPr/>
        </p:nvPicPr>
        <p:blipFill>
          <a:blip r:embed="rId4"/>
          <a:srcRect/>
          <a:stretch>
            <a:fillRect/>
          </a:stretch>
        </p:blipFill>
        <p:spPr bwMode="auto">
          <a:xfrm>
            <a:off x="0" y="0"/>
            <a:ext cx="5143500" cy="6858000"/>
          </a:xfrm>
          <a:prstGeom prst="rect">
            <a:avLst/>
          </a:prstGeom>
          <a:noFill/>
          <a:ln w="9525">
            <a:noFill/>
            <a:miter lim="800000"/>
            <a:headEnd/>
            <a:tailEnd/>
          </a:ln>
        </p:spPr>
      </p:pic>
      <p:pic>
        <p:nvPicPr>
          <p:cNvPr id="20486" name="Picture 6" descr="f8eb30947c2020d2769f81a8573432e7--italian-christmas-wise-women"/>
          <p:cNvPicPr>
            <a:picLocks noChangeAspect="1" noChangeArrowheads="1"/>
          </p:cNvPicPr>
          <p:nvPr/>
        </p:nvPicPr>
        <p:blipFill>
          <a:blip r:embed="rId5"/>
          <a:srcRect/>
          <a:stretch>
            <a:fillRect/>
          </a:stretch>
        </p:blipFill>
        <p:spPr bwMode="auto">
          <a:xfrm>
            <a:off x="4845050" y="0"/>
            <a:ext cx="4298950" cy="6858000"/>
          </a:xfrm>
          <a:prstGeom prst="rect">
            <a:avLst/>
          </a:prstGeom>
          <a:noFill/>
          <a:ln w="9525">
            <a:noFill/>
            <a:miter lim="800000"/>
            <a:headEnd/>
            <a:tailEnd/>
          </a:ln>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1000" fill="hold"/>
                                        <p:tgtEl>
                                          <p:spTgt spid="20484"/>
                                        </p:tgtEl>
                                        <p:attrNameLst>
                                          <p:attrName>ppt_w</p:attrName>
                                        </p:attrNameLst>
                                      </p:cBhvr>
                                      <p:tavLst>
                                        <p:tav tm="0">
                                          <p:val>
                                            <p:fltVal val="0"/>
                                          </p:val>
                                        </p:tav>
                                        <p:tav tm="100000">
                                          <p:val>
                                            <p:strVal val="#ppt_w"/>
                                          </p:val>
                                        </p:tav>
                                      </p:tavLst>
                                    </p:anim>
                                    <p:anim calcmode="lin" valueType="num">
                                      <p:cBhvr>
                                        <p:cTn id="13" dur="1000" fill="hold"/>
                                        <p:tgtEl>
                                          <p:spTgt spid="20484"/>
                                        </p:tgtEl>
                                        <p:attrNameLst>
                                          <p:attrName>ppt_h</p:attrName>
                                        </p:attrNameLst>
                                      </p:cBhvr>
                                      <p:tavLst>
                                        <p:tav tm="0">
                                          <p:val>
                                            <p:fltVal val="0"/>
                                          </p:val>
                                        </p:tav>
                                        <p:tav tm="100000">
                                          <p:val>
                                            <p:strVal val="#ppt_h"/>
                                          </p:val>
                                        </p:tav>
                                      </p:tavLst>
                                    </p:anim>
                                    <p:animEffect transition="in" filter="fade">
                                      <p:cBhvr>
                                        <p:cTn id="14" dur="1000"/>
                                        <p:tgtEl>
                                          <p:spTgt spid="20484"/>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8" fill="hold" nodeType="clickEffect">
                                  <p:stCondLst>
                                    <p:cond delay="0"/>
                                  </p:stCondLst>
                                  <p:childTnLst>
                                    <p:set>
                                      <p:cBhvr>
                                        <p:cTn id="18" dur="1" fill="hold">
                                          <p:stCondLst>
                                            <p:cond delay="0"/>
                                          </p:stCondLst>
                                        </p:cTn>
                                        <p:tgtEl>
                                          <p:spTgt spid="20485"/>
                                        </p:tgtEl>
                                        <p:attrNameLst>
                                          <p:attrName>style.visibility</p:attrName>
                                        </p:attrNameLst>
                                      </p:cBhvr>
                                      <p:to>
                                        <p:strVal val="visible"/>
                                      </p:to>
                                    </p:set>
                                    <p:anim calcmode="lin" valueType="num">
                                      <p:cBhvr additive="base">
                                        <p:cTn id="19" dur="1000" fill="hold"/>
                                        <p:tgtEl>
                                          <p:spTgt spid="20485"/>
                                        </p:tgtEl>
                                        <p:attrNameLst>
                                          <p:attrName>ppt_x</p:attrName>
                                        </p:attrNameLst>
                                      </p:cBhvr>
                                      <p:tavLst>
                                        <p:tav tm="0">
                                          <p:val>
                                            <p:strVal val="0-#ppt_w/2"/>
                                          </p:val>
                                        </p:tav>
                                        <p:tav tm="100000">
                                          <p:val>
                                            <p:strVal val="#ppt_x"/>
                                          </p:val>
                                        </p:tav>
                                      </p:tavLst>
                                    </p:anim>
                                    <p:anim calcmode="lin" valueType="num">
                                      <p:cBhvr additive="base">
                                        <p:cTn id="20" dur="1000" fill="hold"/>
                                        <p:tgtEl>
                                          <p:spTgt spid="20485"/>
                                        </p:tgtEl>
                                        <p:attrNameLst>
                                          <p:attrName>ppt_y</p:attrName>
                                        </p:attrNameLst>
                                      </p:cBhvr>
                                      <p:tavLst>
                                        <p:tav tm="0">
                                          <p:val>
                                            <p:strVal val="#ppt_y"/>
                                          </p:val>
                                        </p:tav>
                                        <p:tav tm="100000">
                                          <p:val>
                                            <p:strVal val="#ppt_y"/>
                                          </p:val>
                                        </p:tav>
                                      </p:tavLst>
                                    </p:anim>
                                  </p:childTnLst>
                                </p:cTn>
                              </p:par>
                              <p:par>
                                <p:cTn id="21" presetID="7" presetClass="entr" presetSubtype="2" fill="hold" nodeType="withEffect">
                                  <p:stCondLst>
                                    <p:cond delay="0"/>
                                  </p:stCondLst>
                                  <p:childTnLst>
                                    <p:set>
                                      <p:cBhvr>
                                        <p:cTn id="22" dur="1" fill="hold">
                                          <p:stCondLst>
                                            <p:cond delay="0"/>
                                          </p:stCondLst>
                                        </p:cTn>
                                        <p:tgtEl>
                                          <p:spTgt spid="20486"/>
                                        </p:tgtEl>
                                        <p:attrNameLst>
                                          <p:attrName>style.visibility</p:attrName>
                                        </p:attrNameLst>
                                      </p:cBhvr>
                                      <p:to>
                                        <p:strVal val="visible"/>
                                      </p:to>
                                    </p:set>
                                    <p:anim calcmode="lin" valueType="num">
                                      <p:cBhvr additive="base">
                                        <p:cTn id="23" dur="1000" fill="hold"/>
                                        <p:tgtEl>
                                          <p:spTgt spid="20486"/>
                                        </p:tgtEl>
                                        <p:attrNameLst>
                                          <p:attrName>ppt_x</p:attrName>
                                        </p:attrNameLst>
                                      </p:cBhvr>
                                      <p:tavLst>
                                        <p:tav tm="0">
                                          <p:val>
                                            <p:strVal val="1+#ppt_w/2"/>
                                          </p:val>
                                        </p:tav>
                                        <p:tav tm="100000">
                                          <p:val>
                                            <p:strVal val="#ppt_x"/>
                                          </p:val>
                                        </p:tav>
                                      </p:tavLst>
                                    </p:anim>
                                    <p:anim calcmode="lin" valueType="num">
                                      <p:cBhvr additive="base">
                                        <p:cTn id="24" dur="1000" fill="hold"/>
                                        <p:tgtEl>
                                          <p:spTgt spid="2048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ÐÐ¾ÑÐ¾Ð¶ÐµÐµ Ð¸Ð·Ð¾Ð±ÑÐ°Ð¶ÐµÐ½Ð¸Ðµ"/>
          <p:cNvPicPr>
            <a:picLocks noGrp="1" noChangeAspect="1" noChangeArrowheads="1"/>
          </p:cNvPicPr>
          <p:nvPr>
            <p:ph type="pic" idx="1"/>
          </p:nvPr>
        </p:nvPicPr>
        <p:blipFill>
          <a:blip r:embed="rId2"/>
          <a:srcRect/>
          <a:stretch>
            <a:fillRect/>
          </a:stretch>
        </p:blipFill>
        <p:spPr bwMode="auto">
          <a:xfrm>
            <a:off x="0" y="-4763"/>
            <a:ext cx="9144000" cy="6850063"/>
          </a:xfrm>
          <a:effectLst>
            <a:outerShdw dist="317500" dir="5400000" sx="89999" sy="-19000" rotWithShape="0">
              <a:srgbClr val="000000">
                <a:alpha val="14999"/>
              </a:srgbClr>
            </a:outerShdw>
          </a:effectLst>
        </p:spPr>
      </p:pic>
      <p:sp>
        <p:nvSpPr>
          <p:cNvPr id="3" name="Текст 2"/>
          <p:cNvSpPr>
            <a:spLocks noGrp="1"/>
          </p:cNvSpPr>
          <p:nvPr>
            <p:ph type="body" sz="half" idx="2"/>
          </p:nvPr>
        </p:nvSpPr>
        <p:spPr>
          <a:xfrm>
            <a:off x="0" y="0"/>
            <a:ext cx="5029200" cy="3095625"/>
          </a:xfrm>
        </p:spPr>
        <p:txBody>
          <a:bodyPr>
            <a:noAutofit/>
          </a:bodyPr>
          <a:lstStyle/>
          <a:p>
            <a:pPr eaLnBrk="1" fontAlgn="auto" hangingPunct="1">
              <a:spcAft>
                <a:spcPts val="0"/>
              </a:spcAft>
              <a:defRPr/>
            </a:pPr>
            <a:r>
              <a:rPr lang="en-US" sz="2000" b="1" dirty="0">
                <a:effectLst/>
              </a:rPr>
              <a:t>The good old Italian tradition to throw away unnecessary things in the last minutes of the outgoing year. Getting rid of unnecessary stuff, the people of Italy get rid of the negative energy that has accumulated over the past year.</a:t>
            </a:r>
            <a:endParaRPr lang="ru-RU" sz="2000" dirty="0">
              <a:effectLst/>
            </a:endParaRPr>
          </a:p>
          <a:p>
            <a:pPr eaLnBrk="1" fontAlgn="auto" hangingPunct="1">
              <a:spcAft>
                <a:spcPts val="0"/>
              </a:spcAft>
              <a:defRPr/>
            </a:pPr>
            <a:endParaRPr lang="ru-RU" sz="2000" b="1" dirty="0"/>
          </a:p>
        </p:txBody>
      </p:sp>
      <p:sp>
        <p:nvSpPr>
          <p:cNvPr id="21509" name="Oval 5"/>
          <p:cNvSpPr>
            <a:spLocks noChangeArrowheads="1"/>
          </p:cNvSpPr>
          <p:nvPr/>
        </p:nvSpPr>
        <p:spPr bwMode="auto">
          <a:xfrm>
            <a:off x="-757238" y="-242888"/>
            <a:ext cx="8280401" cy="3357563"/>
          </a:xfrm>
          <a:prstGeom prst="ellipse">
            <a:avLst/>
          </a:prstGeom>
          <a:solidFill>
            <a:schemeClr val="bg2"/>
          </a:solidFill>
          <a:ln w="9525">
            <a:solidFill>
              <a:schemeClr val="tx1"/>
            </a:solidFill>
            <a:round/>
            <a:headEnd/>
            <a:tailEnd/>
          </a:ln>
        </p:spPr>
        <p:txBody>
          <a:bodyPr wrap="none" anchor="ctr"/>
          <a:lstStyle/>
          <a:p>
            <a:endParaRPr lang="ru-RU"/>
          </a:p>
        </p:txBody>
      </p:sp>
      <p:sp>
        <p:nvSpPr>
          <p:cNvPr id="21507" name="Rectangle 3"/>
          <p:cNvSpPr>
            <a:spLocks noChangeArrowheads="1"/>
          </p:cNvSpPr>
          <p:nvPr/>
        </p:nvSpPr>
        <p:spPr bwMode="auto">
          <a:xfrm>
            <a:off x="323850" y="260350"/>
            <a:ext cx="6538913" cy="2227263"/>
          </a:xfrm>
          <a:prstGeom prst="rect">
            <a:avLst/>
          </a:prstGeom>
          <a:noFill/>
          <a:ln w="9525">
            <a:noFill/>
            <a:miter lim="800000"/>
            <a:headEnd/>
            <a:tailEnd/>
          </a:ln>
        </p:spPr>
        <p:txBody>
          <a:bodyPr wrap="none" anchor="ctr">
            <a:spAutoFit/>
          </a:bodyPr>
          <a:lstStyle/>
          <a:p>
            <a:r>
              <a:rPr lang="ru-RU" sz="2800"/>
              <a:t>В Италии считается, что новый год </a:t>
            </a:r>
            <a:endParaRPr lang="en-US" sz="2800"/>
          </a:p>
          <a:p>
            <a:r>
              <a:rPr lang="ru-RU" sz="2800"/>
              <a:t>следует начинать, </a:t>
            </a:r>
            <a:endParaRPr lang="en-US" sz="2800"/>
          </a:p>
          <a:p>
            <a:r>
              <a:rPr lang="ru-RU" sz="2800"/>
              <a:t>освободившись от всего старого. </a:t>
            </a:r>
            <a:endParaRPr lang="en-US" sz="2800"/>
          </a:p>
          <a:p>
            <a:r>
              <a:rPr lang="ru-RU" sz="2800"/>
              <a:t>Поэтому в новогоднюю  ночь принято </a:t>
            </a:r>
            <a:endParaRPr lang="en-US" sz="2800"/>
          </a:p>
          <a:p>
            <a:r>
              <a:rPr lang="ru-RU" sz="2800"/>
              <a:t>выбрасывать из окон старые вещи </a:t>
            </a:r>
          </a:p>
        </p:txBody>
      </p: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21509"/>
                                        </p:tgtEl>
                                        <p:attrNameLst>
                                          <p:attrName>style.visibility</p:attrName>
                                        </p:attrNameLst>
                                      </p:cBhvr>
                                      <p:to>
                                        <p:strVal val="visible"/>
                                      </p:to>
                                    </p:set>
                                    <p:animEffect transition="in" filter="strips(downLeft)">
                                      <p:cBhvr>
                                        <p:cTn id="12" dur="1000"/>
                                        <p:tgtEl>
                                          <p:spTgt spid="21509"/>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21507"/>
                                        </p:tgtEl>
                                        <p:attrNameLst>
                                          <p:attrName>style.visibility</p:attrName>
                                        </p:attrNameLst>
                                      </p:cBhvr>
                                      <p:to>
                                        <p:strVal val="visible"/>
                                      </p:to>
                                    </p:set>
                                    <p:animEffect transition="in" filter="strips(downLeft)">
                                      <p:cBhvr>
                                        <p:cTn id="17" dur="10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1509" grpId="0" animBg="1"/>
      <p:bldP spid="2150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азовая">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642</TotalTime>
  <Words>298</Words>
  <Application>Microsoft Office PowerPoint</Application>
  <PresentationFormat>Экран (4:3)</PresentationFormat>
  <Paragraphs>34</Paragraphs>
  <Slides>9</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6</vt:i4>
      </vt:variant>
      <vt:variant>
        <vt:lpstr>Заголовки слайдов</vt:lpstr>
      </vt:variant>
      <vt:variant>
        <vt:i4>9</vt:i4>
      </vt:variant>
    </vt:vector>
  </HeadingPairs>
  <TitlesOfParts>
    <vt:vector size="20" baseType="lpstr">
      <vt:lpstr>Arial</vt:lpstr>
      <vt:lpstr>Palatino Linotype</vt:lpstr>
      <vt:lpstr>Wingdings</vt:lpstr>
      <vt:lpstr>Calibri</vt:lpstr>
      <vt:lpstr>宋体</vt:lpstr>
      <vt:lpstr>Базовая</vt:lpstr>
      <vt:lpstr>Базовая</vt:lpstr>
      <vt:lpstr>Базовая</vt:lpstr>
      <vt:lpstr>Базовая</vt:lpstr>
      <vt:lpstr>Базовая</vt:lpstr>
      <vt:lpstr>Базовая</vt:lpstr>
      <vt:lpstr>Слайд 1</vt:lpstr>
      <vt:lpstr>Слайд 2</vt:lpstr>
      <vt:lpstr>Слайд 3</vt:lpstr>
      <vt:lpstr>Слайд 4</vt:lpstr>
      <vt:lpstr>Слайд 5</vt:lpstr>
      <vt:lpstr>Слайд 6</vt:lpstr>
      <vt:lpstr>Слайд 7</vt:lpstr>
      <vt:lpstr>Italian kids don't get presents on new year's eve. Gifts under the Christmas tree children puts a good Fairy Befana, and she does it only on January 6.   </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Admin</cp:lastModifiedBy>
  <cp:revision>18</cp:revision>
  <dcterms:created xsi:type="dcterms:W3CDTF">2018-12-26T14:21:23Z</dcterms:created>
  <dcterms:modified xsi:type="dcterms:W3CDTF">2021-04-18T09:48:27Z</dcterms:modified>
</cp:coreProperties>
</file>