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8" r:id="rId4"/>
    <p:sldId id="271" r:id="rId5"/>
    <p:sldId id="269" r:id="rId6"/>
    <p:sldId id="280" r:id="rId7"/>
    <p:sldId id="270" r:id="rId8"/>
    <p:sldId id="272" r:id="rId9"/>
    <p:sldId id="273" r:id="rId10"/>
    <p:sldId id="274" r:id="rId11"/>
    <p:sldId id="275" r:id="rId12"/>
    <p:sldId id="276" r:id="rId13"/>
    <p:sldId id="277" r:id="rId14"/>
    <p:sldId id="279" r:id="rId15"/>
    <p:sldId id="281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14" y="9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pbs.twimg.com/media/Dhf5w8uXUAAm0Vp.jpg:larg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1835696" y="0"/>
            <a:ext cx="5184576" cy="28529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85800" y="186911"/>
            <a:ext cx="7772400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бюджетного дошкольного образовательного учреждения № 149 «Детский сад общеразвивающего вида с приоритетным осуществлением деятельности по познавательно-речевому направлению развития воспитанников»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5800" y="2933563"/>
            <a:ext cx="7772402" cy="141007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«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Огород на подоконнике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вторая младшая группа «Почемучки»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3967" y="5924550"/>
            <a:ext cx="4860032" cy="93345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 проекта:</a:t>
            </a:r>
          </a:p>
          <a:p>
            <a:pPr algn="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Челбогашева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Марина Николаевна</a:t>
            </a: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16632"/>
            <a:ext cx="5490482" cy="652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0148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7968" y="3266982"/>
            <a:ext cx="4884383" cy="17266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07504" y="260648"/>
            <a:ext cx="8928992" cy="2485824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342900" algn="ctr">
              <a:spcBef>
                <a:spcPts val="0"/>
              </a:spcBef>
              <a:buNone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 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342900" algn="ctr">
              <a:spcBef>
                <a:spcPts val="0"/>
              </a:spcBef>
              <a:buNone/>
            </a:pPr>
            <a:endParaRPr lang="ru-RU" sz="30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Лепка: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«Горох», «Дружная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семейка»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ru-RU" sz="2400" b="1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</a:t>
            </a:r>
            <a:r>
              <a:rPr lang="ru-RU" sz="2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«Витамины на грядке», «Лук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ru-RU" sz="24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</a:t>
            </a:r>
            <a:r>
              <a:rPr lang="ru-RU" sz="2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Корзинка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овощей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«Консервируем овощи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0043" y="3266982"/>
            <a:ext cx="5251902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8926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62" y="3203619"/>
            <a:ext cx="1598235" cy="339373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003" y="260648"/>
            <a:ext cx="1599389" cy="63367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62" y="260647"/>
            <a:ext cx="1598235" cy="28937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997" y="260648"/>
            <a:ext cx="5726006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9746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642938" indent="-642938">
              <a:buFont typeface="+mj-lt"/>
              <a:buAutoNum type="romanUcPeriod" startAt="4"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97787"/>
            <a:ext cx="3754760" cy="61793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Собрали урожай лука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97787"/>
            <a:ext cx="4041775" cy="141601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Горький на вкус, но очень полезный лучок!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518" y="3096022"/>
            <a:ext cx="4040188" cy="3030141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396087"/>
            <a:ext cx="2963466" cy="3951288"/>
          </a:xfrm>
        </p:spPr>
      </p:pic>
    </p:spTree>
    <p:extLst>
      <p:ext uri="{BB962C8B-B14F-4D97-AF65-F5344CB8AC3E}">
        <p14:creationId xmlns:p14="http://schemas.microsoft.com/office/powerpoint/2010/main" val="1263590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19015" cy="1647056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 мультимедийную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проекта «огород на подоконнике».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/>
          </a:p>
        </p:txBody>
      </p:sp>
      <p:pic>
        <p:nvPicPr>
          <p:cNvPr id="4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9407769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528543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342900" algn="ctr">
              <a:spcBef>
                <a:spcPts val="0"/>
              </a:spcBef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проекта «огород на подоконнике»</a:t>
            </a:r>
          </a:p>
          <a:p>
            <a:pPr marL="0" indent="342900" algn="ctr">
              <a:spcBef>
                <a:spcPts val="0"/>
              </a:spcBef>
              <a:buNone/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проекта у </a:t>
            </a:r>
            <a:r>
              <a:rPr lang="ru-RU" sz="2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2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младшего дошкольного возраста были </a:t>
            </a:r>
            <a:r>
              <a:rPr lang="ru-RU" sz="2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о многообразии семян, о строении культурных растений и о том, что растения отличаются друг от друга, что для роста и развития растению необходимы свет, тепло, вода, воздух, почва.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научились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ухаживать за растениями (поливать, рыхлить),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бережно стали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относиться 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растениям, а также уважительно относиться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труду взрослых.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приняли активное участие: оказали посильную помощь в благоустройстве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«огорода на подоконнике»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ухода за ним, подготовили коллекцию семян,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земли.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Предметно-пространственная развивающая среда группы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обогатилась оборудованием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центре экологии,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демонстрационным материалом, дидактическими играми, художественной литературой.</a:t>
            </a:r>
          </a:p>
        </p:txBody>
      </p:sp>
    </p:spTree>
    <p:extLst>
      <p:ext uri="{BB962C8B-B14F-4D97-AF65-F5344CB8AC3E}">
        <p14:creationId xmlns:p14="http://schemas.microsoft.com/office/powerpoint/2010/main" val="1763146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s://zooclub.ru/attach/fotogal/oboi/insect/5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860032" y="0"/>
            <a:ext cx="3960440" cy="61653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5457418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Давайте, будем дружить с 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природой</a:t>
            </a:r>
            <a:endParaRPr lang="ru-RU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2448272"/>
          </a:xfrm>
        </p:spPr>
        <p:txBody>
          <a:bodyPr>
            <a:noAutofit/>
          </a:bodyPr>
          <a:lstStyle/>
          <a:p>
            <a:pPr indent="457200"/>
            <a:r>
              <a:rPr lang="ru-RU" sz="1600" b="1" i="1" dirty="0" smtClean="0">
                <a:latin typeface="Times New Roman" panose="02020603050405020304" pitchFamily="18" charset="0"/>
                <a:cs typeface="Times New Roman" pitchFamily="18" charset="0"/>
              </a:rPr>
              <a:t>Дошкольное учреждение уже сегодня призвано проявить настойчивость в воспитании нового поколения, которому присуще особое видение мира как объекта его постоянной заботы.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Формирование экологического воспитания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- важнейшая задача дошкольного учреждения в настоящее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время.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начинать экологическое воспитание надо с дошкольного возраста, так как в это время приобретенные знания могут в дальнейшем преобразоваться в прочные убеждения.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planetadetstva.net/wp-content/uploads/2014/06/proekt-po-ekologicheskomu-vospitaniyu2.jpe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7783" y="2420888"/>
            <a:ext cx="5966545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3504" y="304637"/>
            <a:ext cx="8386355" cy="4188514"/>
          </a:xfrm>
        </p:spPr>
        <p:txBody>
          <a:bodyPr>
            <a:noAutofit/>
          </a:bodyPr>
          <a:lstStyle/>
          <a:p>
            <a:pPr indent="342900">
              <a:spcBef>
                <a:spcPts val="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проекта: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видят вокруг себя многообразие растительного мира, но при этом остаются пассивными наблюдателями: не зная правил ухода за растениями, особенностей влияния окружающей среды на них.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возникла необходимость создать условия для познавательно-исследовательской деятельности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младшего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проводился в дошкольном образовательном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учреждении: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№149 «Детский сад общеразвивающего вида с приоритетным осуществлением деятельности по познавательно-речевому направлению развития воспитанников», 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 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Кемерово.</a:t>
            </a:r>
            <a:b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Аннотация проекта: 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«Огород на подоконнике»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 на расширение представлений детей об окружающем мире и привитие трудовых навыков, посредством совместного создания огорода на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подоконнике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детского сада.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3504" y="4638936"/>
            <a:ext cx="8386355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ctr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r>
              <a:rPr lang="ru-RU" sz="135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младшая группа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«Почемучки»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3-4 года), воспитатели, родители.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33504" y="5889576"/>
            <a:ext cx="83863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ctr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реализации проекта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апрель 2021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г.).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33504" y="5373851"/>
            <a:ext cx="83863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ctr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 - исследовательский, групповой.</a:t>
            </a:r>
          </a:p>
        </p:txBody>
      </p:sp>
    </p:spTree>
    <p:extLst>
      <p:ext uri="{BB962C8B-B14F-4D97-AF65-F5344CB8AC3E}">
        <p14:creationId xmlns:p14="http://schemas.microsoft.com/office/powerpoint/2010/main" val="2595746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210146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Цель проекта «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Огород на подоконнике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оздание благоприятных условий, стимулирующих интерес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исследовательской деятельности, вовлечение детей в практическую деятельность по выращиванию  огородных растений.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i.pinimg.com/originals/d0/ec/06/d0ec06b258a0b2ed2ed19d5125b7b15e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700808"/>
            <a:ext cx="6192688" cy="4381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03646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17131" cy="420258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34290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и поддерживать интерес к исследовательской деятельности по выращиванию культурных растений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условиях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ДОУ;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уточнить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систематизировать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детей о многообразии культурных огородных растений, их отличительных особенностях, условиях жизни растений и способах ухода, о значимости овощей в жизни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людей.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воспитывать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и интерес к природе, бережное отношение к растениям, к своему труду и труду других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людей.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привлекать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к совместной, творческой деятельности: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изготовлению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пособий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рисунков.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2899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4835"/>
            <a:ext cx="8229600" cy="1287016"/>
          </a:xfrm>
        </p:spPr>
        <p:txBody>
          <a:bodyPr>
            <a:normAutofit fontScale="90000"/>
          </a:bodyPr>
          <a:lstStyle/>
          <a:p>
            <a:pPr marL="0" indent="457200">
              <a:lnSpc>
                <a:spcPct val="120000"/>
              </a:lnSpc>
              <a:spcBef>
                <a:spcPts val="0"/>
              </a:spcBef>
            </a:pP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результаты: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5008" y="548680"/>
            <a:ext cx="892899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знаний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младшего дошкольного возраста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экологической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культуре;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устойчивого интереса к представителям растительного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мира;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исследовательской деятельности дошкольников в ходе совместной практической деятельности 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воспитателем;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бережного отношения 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природе;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уважительного отношения к своему труду и труду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взрослых;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родителей в реализации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 (дети, воспитатели, родители) получат положительные эмоции от результатов проекта.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122059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</a:t>
            </a:r>
            <a:b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i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398836"/>
            <a:ext cx="78867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28625" indent="-428625" algn="ctr">
              <a:buFont typeface="+mj-lt"/>
              <a:buAutoNum type="romanUcPeriod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Поисковый этап: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3750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первом этапе определили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тему проекта, проанализировали проблему, поставили цель проекта, подобрали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изучили методическую литературу. </a:t>
            </a:r>
          </a:p>
        </p:txBody>
      </p:sp>
    </p:spTree>
    <p:extLst>
      <p:ext uri="{BB962C8B-B14F-4D97-AF65-F5344CB8AC3E}">
        <p14:creationId xmlns:p14="http://schemas.microsoft.com/office/powerpoint/2010/main" val="2906913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642938" indent="-642938">
              <a:buFont typeface="+mj-lt"/>
              <a:buAutoNum type="romanUcPeriod" startAt="2"/>
            </a:pPr>
            <a:r>
              <a:rPr 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планирования</a:t>
            </a:r>
            <a:endParaRPr lang="ru-RU" sz="27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91772" y="1859574"/>
            <a:ext cx="72061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37500" algn="just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втором этапе составили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перспективное планирование реализации проекта.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Организовали родителей в участие проектной деятельности (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инвентаря, семян, рассады). Создали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-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развивающую среду по теме проекта.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Подобрали наглядно-дидактические пособия, демонстрационный материал, природный материал, художественную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научную литературу. Приобрели необходимое оборудование, семена.</a:t>
            </a:r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val="4094587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642938" indent="-642938">
              <a:buFont typeface="+mj-lt"/>
              <a:buAutoNum type="romanUcPeriod" startAt="3"/>
            </a:pPr>
            <a:r>
              <a:rPr lang="ru-RU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этап, направленный на реализацию проекта</a:t>
            </a:r>
            <a:br>
              <a:rPr lang="ru-RU" sz="2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1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896569"/>
            <a:ext cx="64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«огород на подоконнике» к посеву семян.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42907"/>
            <a:ext cx="2839394" cy="37616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922" y="3429000"/>
            <a:ext cx="2554510" cy="335699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32" y="1442907"/>
            <a:ext cx="2464246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699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59A9F2"/>
      </a:accent1>
      <a:accent2>
        <a:srgbClr val="009DD9"/>
      </a:accent2>
      <a:accent3>
        <a:srgbClr val="0BD0D9"/>
      </a:accent3>
      <a:accent4>
        <a:srgbClr val="10CF9B"/>
      </a:accent4>
      <a:accent5>
        <a:srgbClr val="B0DFA0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521</Words>
  <Application>Microsoft Office PowerPoint</Application>
  <PresentationFormat>Экран (4:3)</PresentationFormat>
  <Paragraphs>57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Дошкольное учреждение уже сегодня призвано проявить настойчивость в воспитании нового поколения, которому присуще особое видение мира как объекта его постоянной заботы.    Формирование экологического воспитания - важнейшая задача дошкольного учреждения в настоящее время. И начинать экологическое воспитание надо с дошкольного возраста, так как в это время приобретенные знания могут в дальнейшем преобразоваться в прочные убеждения.  </vt:lpstr>
      <vt:lpstr>Проблема проекта: Дети видят вокруг себя многообразие растительного мира, но при этом остаются пассивными наблюдателями: не зная правил ухода за растениями, особенностей влияния окружающей среды на них.  Таким образом, возникла необходимость создать условия для познавательно-исследовательской деятельности детей младшего дошкольного возраста.  Проект проводился в дошкольном образовательном учреждении:  МБДОУ №149 «Детский сад общеразвивающего вида с приоритетным осуществлением деятельности по познавательно-речевому направлению развития воспитанников», город Кемерово.  Аннотация проекта:  Проект «Огород на подоконнике» направлен на расширение представлений детей об окружающем мире и привитие трудовых навыков, посредством совместного создания огорода на подоконнике детского сада. </vt:lpstr>
      <vt:lpstr> Цель проекта «Огород на подоконнике»: - создание благоприятных условий, стимулирующих интерес к исследовательской деятельности, вовлечение детей в практическую деятельность по выращиванию  огородных растений. </vt:lpstr>
      <vt:lpstr>Презентация PowerPoint</vt:lpstr>
      <vt:lpstr>Ожидаемые результаты:   </vt:lpstr>
      <vt:lpstr>Этапы реализации проекта </vt:lpstr>
      <vt:lpstr>Этап планирования</vt:lpstr>
      <vt:lpstr>Основной этап, направленный на реализацию проекта </vt:lpstr>
      <vt:lpstr>Презентация PowerPoint</vt:lpstr>
      <vt:lpstr>Презентация PowerPoint</vt:lpstr>
      <vt:lpstr>Презентация PowerPoint</vt:lpstr>
      <vt:lpstr>Рефлексия</vt:lpstr>
      <vt:lpstr>Подготовили мультимедийную презентацию проекта «огород на подоконнике».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Алексей</cp:lastModifiedBy>
  <cp:revision>68</cp:revision>
  <dcterms:created xsi:type="dcterms:W3CDTF">2020-04-03T08:21:04Z</dcterms:created>
  <dcterms:modified xsi:type="dcterms:W3CDTF">2021-04-18T12:08:27Z</dcterms:modified>
</cp:coreProperties>
</file>