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8" r:id="rId12"/>
    <p:sldId id="273" r:id="rId13"/>
    <p:sldId id="274" r:id="rId14"/>
    <p:sldId id="275" r:id="rId15"/>
    <p:sldId id="276" r:id="rId16"/>
    <p:sldId id="265" r:id="rId17"/>
    <p:sldId id="26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14" autoAdjust="0"/>
    <p:restoredTop sz="9466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Первые весенние цветы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11560" y="980728"/>
            <a:ext cx="81369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Он спешит весне навстречу,</a:t>
            </a:r>
            <a:br>
              <a:rPr lang="ru-RU" sz="4400" dirty="0" smtClean="0"/>
            </a:br>
            <a:r>
              <a:rPr lang="ru-RU" sz="4400" dirty="0" smtClean="0"/>
              <a:t>Я везде его замечу:</a:t>
            </a:r>
            <a:br>
              <a:rPr lang="ru-RU" sz="4400" dirty="0" smtClean="0"/>
            </a:br>
            <a:r>
              <a:rPr lang="ru-RU" sz="4400" dirty="0" smtClean="0"/>
              <a:t>Жёлтенький кафтанчик</a:t>
            </a:r>
            <a:br>
              <a:rPr lang="ru-RU" sz="4400" dirty="0" smtClean="0"/>
            </a:br>
            <a:r>
              <a:rPr lang="ru-RU" sz="4400" dirty="0" smtClean="0"/>
              <a:t>Носит…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Он спешит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805264"/>
            <a:ext cx="6400800" cy="7200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Одуванчик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C:\Users\Irina\Downloads\одуваны 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04664"/>
            <a:ext cx="295232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одуванцики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548680"/>
            <a:ext cx="2808312" cy="1751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одуванчики 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996952"/>
            <a:ext cx="2609721" cy="250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одуванчики 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2420888"/>
            <a:ext cx="4089375" cy="3106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Смотрит солнышко – росток.</a:t>
            </a:r>
            <a:br>
              <a:rPr lang="ru-RU" sz="4000" dirty="0" smtClean="0"/>
            </a:br>
            <a:r>
              <a:rPr lang="ru-RU" sz="4000" dirty="0" smtClean="0"/>
              <a:t>Не травинка, не листок:</a:t>
            </a:r>
            <a:br>
              <a:rPr lang="ru-RU" sz="4000" dirty="0" smtClean="0"/>
            </a:br>
            <a:r>
              <a:rPr lang="ru-RU" sz="4000" dirty="0" smtClean="0"/>
              <a:t>Появился самый первый,</a:t>
            </a:r>
            <a:br>
              <a:rPr lang="ru-RU" sz="4000" dirty="0" smtClean="0"/>
            </a:br>
            <a:r>
              <a:rPr lang="ru-RU" sz="4000" dirty="0" smtClean="0"/>
              <a:t>Желтый маленький цветок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661248"/>
            <a:ext cx="6400800" cy="864096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Мать и мачеха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Irina\Downloads\мать и ма 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4664"/>
            <a:ext cx="3600400" cy="184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мать и ма 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76672"/>
            <a:ext cx="2108706" cy="2336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Мать и ма 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492896"/>
            <a:ext cx="3672408" cy="2896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мать и 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852936"/>
            <a:ext cx="3617833" cy="250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Поздоровался с весной </a:t>
            </a:r>
            <a:br>
              <a:rPr lang="ru-RU" sz="4000" dirty="0" smtClean="0"/>
            </a:br>
            <a:r>
              <a:rPr lang="ru-RU" sz="4000" dirty="0" smtClean="0"/>
              <a:t>Наш цветочек золотой. </a:t>
            </a:r>
            <a:br>
              <a:rPr lang="ru-RU" sz="4000" dirty="0" smtClean="0"/>
            </a:br>
            <a:r>
              <a:rPr lang="ru-RU" sz="4000" dirty="0" smtClean="0"/>
              <a:t>На лютик он похожий, </a:t>
            </a:r>
            <a:br>
              <a:rPr lang="ru-RU" sz="4000" dirty="0" smtClean="0"/>
            </a:br>
            <a:r>
              <a:rPr lang="ru-RU" sz="4000" dirty="0" smtClean="0"/>
              <a:t>Ах, какой пригожий.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517232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Первоцвет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перв 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28604"/>
            <a:ext cx="2420912" cy="262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перв 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214686"/>
            <a:ext cx="2950048" cy="251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перв 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140968"/>
            <a:ext cx="3157855" cy="243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перв 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620688"/>
            <a:ext cx="3114347" cy="237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Даже ночью </a:t>
            </a:r>
            <a:r>
              <a:rPr lang="ru-RU" sz="4000" dirty="0" err="1" smtClean="0"/>
              <a:t>муравьишка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Не пропустит свой домишко:</a:t>
            </a:r>
            <a:br>
              <a:rPr lang="ru-RU" sz="4000" dirty="0" smtClean="0"/>
            </a:br>
            <a:r>
              <a:rPr lang="ru-RU" sz="4000" dirty="0" smtClean="0"/>
              <a:t>Путь-дорожку до зари</a:t>
            </a:r>
            <a:br>
              <a:rPr lang="ru-RU" sz="4000" dirty="0" smtClean="0"/>
            </a:br>
            <a:r>
              <a:rPr lang="ru-RU" sz="4000" dirty="0" smtClean="0"/>
              <a:t>Освещают фонари.</a:t>
            </a:r>
            <a:br>
              <a:rPr lang="ru-RU" sz="4000" dirty="0" smtClean="0"/>
            </a:br>
            <a:r>
              <a:rPr lang="ru-RU" sz="4000" dirty="0" smtClean="0"/>
              <a:t>На больших столбах подряд </a:t>
            </a:r>
            <a:br>
              <a:rPr lang="ru-RU" sz="4000" dirty="0" smtClean="0"/>
            </a:br>
            <a:r>
              <a:rPr lang="ru-RU" sz="4000" dirty="0" smtClean="0"/>
              <a:t>Лампы белые висят.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589240"/>
            <a:ext cx="6400800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Ландыши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ландыши 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4664"/>
            <a:ext cx="2825745" cy="206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ландыши 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780928"/>
            <a:ext cx="3253601" cy="25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ландышы 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2852936"/>
            <a:ext cx="3600400" cy="251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ландыши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404664"/>
            <a:ext cx="2897753" cy="2206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На проталинках лесных</a:t>
            </a:r>
            <a:br>
              <a:rPr lang="ru-RU" sz="4000" dirty="0" smtClean="0"/>
            </a:br>
            <a:r>
              <a:rPr lang="ru-RU" sz="4000" dirty="0" smtClean="0"/>
              <a:t>Видим цветики весны:</a:t>
            </a:r>
            <a:br>
              <a:rPr lang="ru-RU" sz="4000" dirty="0" smtClean="0"/>
            </a:br>
            <a:r>
              <a:rPr lang="ru-RU" sz="4000" dirty="0" smtClean="0"/>
              <a:t>Беленькие, нежные</a:t>
            </a:r>
            <a:br>
              <a:rPr lang="ru-RU" sz="4000" dirty="0" smtClean="0"/>
            </a:br>
            <a:r>
              <a:rPr lang="ru-RU" sz="4000" dirty="0" smtClean="0"/>
              <a:t>Первые...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661248"/>
            <a:ext cx="6400800" cy="72008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i="0" u="none" strike="noStrike" kern="1200" cap="none" spc="0" normalizeH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uLnTx/>
                <a:uFillTx/>
                <a:latin typeface="Times New Roman" pitchFamily="18" charset="0"/>
                <a:cs typeface="Times New Roman" pitchFamily="18" charset="0"/>
              </a:rPr>
              <a:t>Подснежники</a:t>
            </a:r>
            <a:endParaRPr kumimoji="0" lang="ru-RU" sz="4400" i="0" u="none" strike="noStrike" kern="1200" cap="none" spc="0" normalizeH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Irina\Downloads\подснежник 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4664"/>
            <a:ext cx="30963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поснежник 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04664"/>
            <a:ext cx="3805217" cy="2738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подснежник 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924944"/>
            <a:ext cx="3888432" cy="2575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подснежник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429000"/>
            <a:ext cx="370177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1628800"/>
            <a:ext cx="669674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Жёлтый, белый, голубой;</a:t>
            </a:r>
            <a:br>
              <a:rPr lang="ru-RU" sz="4000" dirty="0" smtClean="0"/>
            </a:br>
            <a:r>
              <a:rPr lang="ru-RU" sz="4000" dirty="0" smtClean="0"/>
              <a:t>На земле растут пустой.</a:t>
            </a:r>
            <a:br>
              <a:rPr lang="ru-RU" sz="4000" dirty="0" smtClean="0"/>
            </a:br>
            <a:r>
              <a:rPr lang="ru-RU" sz="4000" dirty="0" smtClean="0"/>
              <a:t>У весны есть фокусы:</a:t>
            </a:r>
            <a:br>
              <a:rPr lang="ru-RU" sz="4000" dirty="0" smtClean="0"/>
            </a:br>
            <a:r>
              <a:rPr lang="ru-RU" sz="4000" dirty="0" smtClean="0"/>
              <a:t>Распустились...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Жёлтый, белы: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877272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Крокусы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крокусы желтые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548680"/>
            <a:ext cx="3573040" cy="238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крокусы белые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57166"/>
            <a:ext cx="3569620" cy="2495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крокусы 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143248"/>
            <a:ext cx="337981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крокусы ассорти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000372"/>
            <a:ext cx="35272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9632" y="1556792"/>
            <a:ext cx="66967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Он – цветочный принц-поэт,</a:t>
            </a:r>
            <a:br>
              <a:rPr lang="ru-RU" sz="4000" dirty="0" smtClean="0"/>
            </a:br>
            <a:r>
              <a:rPr lang="ru-RU" sz="4000" dirty="0" smtClean="0"/>
              <a:t>В шляпу жёлтую одет.</a:t>
            </a:r>
            <a:br>
              <a:rPr lang="ru-RU" sz="4000" dirty="0" smtClean="0"/>
            </a:br>
            <a:r>
              <a:rPr lang="ru-RU" sz="4000" dirty="0" smtClean="0"/>
              <a:t>Про весну сонет на бис</a:t>
            </a:r>
            <a:br>
              <a:rPr lang="ru-RU" sz="4000" dirty="0" smtClean="0"/>
            </a:br>
            <a:r>
              <a:rPr lang="ru-RU" sz="4000" dirty="0" smtClean="0"/>
              <a:t>Прочитает нам 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75657" y="908720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Он –…</a:t>
            </a:r>
            <a:endParaRPr lang="ru-RU" sz="4000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371600" y="5805264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Нарцисс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1" name="Рисунок 10" descr="C:\Users\Irina\Downloads\нарциссы 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76672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Irina\Downloads\нарциссы 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548680"/>
            <a:ext cx="282574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Irina\Downloads\нарциссы 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3068960"/>
            <a:ext cx="2952328" cy="243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Irina\Downloads\нарциссы 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924944"/>
            <a:ext cx="3551287" cy="2657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3568" y="98072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 палисадниках растут,</a:t>
            </a:r>
            <a:br>
              <a:rPr lang="ru-RU" sz="4000" dirty="0" smtClean="0"/>
            </a:br>
            <a:r>
              <a:rPr lang="ru-RU" sz="4000" dirty="0" smtClean="0"/>
              <a:t>                        разноцветные,</a:t>
            </a:r>
            <a:br>
              <a:rPr lang="ru-RU" sz="4000" dirty="0" smtClean="0"/>
            </a:br>
            <a:r>
              <a:rPr lang="ru-RU" sz="4000" dirty="0" smtClean="0"/>
              <a:t>Летом были бы они</a:t>
            </a:r>
            <a:br>
              <a:rPr lang="ru-RU" sz="4000" dirty="0" smtClean="0"/>
            </a:br>
            <a:r>
              <a:rPr lang="ru-RU" sz="4000" dirty="0" smtClean="0"/>
              <a:t>                         незаметными,</a:t>
            </a:r>
            <a:br>
              <a:rPr lang="ru-RU" sz="4000" dirty="0" smtClean="0"/>
            </a:br>
            <a:r>
              <a:rPr lang="ru-RU" sz="4000" dirty="0" smtClean="0"/>
              <a:t>А весною так желанны</a:t>
            </a:r>
            <a:br>
              <a:rPr lang="ru-RU" sz="4000" dirty="0" smtClean="0"/>
            </a:br>
            <a:r>
              <a:rPr lang="ru-RU" sz="4000" dirty="0" smtClean="0"/>
              <a:t>Нам нарциссы и...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C:\Users\Irina\Downloads\фон для презентации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43608" y="980728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 палисадниках </a:t>
            </a:r>
            <a:br>
              <a:rPr lang="ru-RU" sz="4000" dirty="0" smtClean="0"/>
            </a:br>
            <a:r>
              <a:rPr lang="ru-RU" sz="4000" dirty="0" smtClean="0"/>
              <a:t>Нам нарциссы и</a:t>
            </a:r>
            <a:endParaRPr lang="ru-RU" sz="4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71600" y="5805264"/>
            <a:ext cx="6400800" cy="79208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Тюльпаны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Users\Irina\Downloads\тюльпаны 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60648"/>
            <a:ext cx="338437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Irina\Downloads\тюльпаны 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32656"/>
            <a:ext cx="289775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Irina\Downloads\тюльпаны 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924944"/>
            <a:ext cx="3672408" cy="256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Irina\Downloads\тюльпаны 2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3140968"/>
            <a:ext cx="2969761" cy="235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32</TotalTime>
  <Words>57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надя</cp:lastModifiedBy>
  <cp:revision>27</cp:revision>
  <dcterms:modified xsi:type="dcterms:W3CDTF">2017-03-12T19:16:22Z</dcterms:modified>
</cp:coreProperties>
</file>